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Bebas Neue"/>
      <p:regular r:id="rId11"/>
    </p:embeddedFont>
    <p:embeddedFont>
      <p:font typeface="Electrolize"/>
      <p:regular r:id="rId12"/>
    </p:embeddedFont>
    <p:embeddedFont>
      <p:font typeface="Karla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font" Target="fonts/BebasNeue-regular.fntdata"/><Relationship Id="rId10" Type="http://schemas.openxmlformats.org/officeDocument/2006/relationships/slide" Target="slides/slide5.xml"/><Relationship Id="rId13" Type="http://schemas.openxmlformats.org/officeDocument/2006/relationships/font" Target="fonts/Karla-regular.fntdata"/><Relationship Id="rId12" Type="http://schemas.openxmlformats.org/officeDocument/2006/relationships/font" Target="fonts/Electrolize-regular.fntdata"/><Relationship Id="rId15" Type="http://schemas.openxmlformats.org/officeDocument/2006/relationships/font" Target="fonts/Karla-italic.fntdata"/><Relationship Id="rId14" Type="http://schemas.openxmlformats.org/officeDocument/2006/relationships/font" Target="fonts/Karla-bold.fntdata"/><Relationship Id="rId16" Type="http://schemas.openxmlformats.org/officeDocument/2006/relationships/font" Target="fonts/Karla-boldItalic.fntdata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0" name="Shape 5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1" name="Google Shape;50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2" name="Google Shape;50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6" name="Shape 5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7" name="Google Shape;5037;g2cdda3fb8e0_0_5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8" name="Google Shape;5038;g2cdda3fb8e0_0_5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3" name="Shape 5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4" name="Google Shape;5044;g26fc2fbe7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5" name="Google Shape;5045;g26fc2fbe7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9" name="Shape 5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0" name="Google Shape;5050;g26ff5f516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1" name="Google Shape;5051;g26ff5f516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5" name="Shape 5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6" name="Google Shape;5056;g26ff5f5166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7" name="Google Shape;5057;g26ff5f5166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2448425" y="1474225"/>
            <a:ext cx="42471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0" sz="5000">
                <a:latin typeface="Electrolize"/>
                <a:ea typeface="Electrolize"/>
                <a:cs typeface="Electrolize"/>
                <a:sym typeface="Electroliz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448475" y="3252825"/>
            <a:ext cx="4247100" cy="475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st="47625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rla"/>
              <a:buNone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-1075159" y="-1413864"/>
            <a:ext cx="11675909" cy="7665678"/>
            <a:chOff x="-1075159" y="-1413864"/>
            <a:chExt cx="11675909" cy="7665678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-1075159" y="1007399"/>
              <a:ext cx="4953092" cy="5244415"/>
              <a:chOff x="-1075159" y="1007399"/>
              <a:chExt cx="4953092" cy="5244415"/>
            </a:xfrm>
          </p:grpSpPr>
          <p:grpSp>
            <p:nvGrpSpPr>
              <p:cNvPr id="14" name="Google Shape;14;p2"/>
              <p:cNvGrpSpPr/>
              <p:nvPr/>
            </p:nvGrpSpPr>
            <p:grpSpPr>
              <a:xfrm>
                <a:off x="-1075159" y="10073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" name="Google Shape;18;p2"/>
              <p:cNvGrpSpPr/>
              <p:nvPr/>
            </p:nvGrpSpPr>
            <p:grpSpPr>
              <a:xfrm>
                <a:off x="413304" y="3728624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9" name="Google Shape;19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" name="Google Shape;22;p2"/>
              <p:cNvGrpSpPr/>
              <p:nvPr/>
            </p:nvGrpSpPr>
            <p:grpSpPr>
              <a:xfrm>
                <a:off x="1858204" y="429846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23" name="Google Shape;23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6" name="Google Shape;26;p2"/>
            <p:cNvGrpSpPr/>
            <p:nvPr/>
          </p:nvGrpSpPr>
          <p:grpSpPr>
            <a:xfrm>
              <a:off x="2433029" y="-1413864"/>
              <a:ext cx="3148980" cy="2421265"/>
              <a:chOff x="2433029" y="-1413864"/>
              <a:chExt cx="3148980" cy="2421265"/>
            </a:xfrm>
          </p:grpSpPr>
          <p:grpSp>
            <p:nvGrpSpPr>
              <p:cNvPr id="27" name="Google Shape;27;p2"/>
              <p:cNvGrpSpPr/>
              <p:nvPr/>
            </p:nvGrpSpPr>
            <p:grpSpPr>
              <a:xfrm>
                <a:off x="2433029" y="-94595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" name="Google Shape;31;p2"/>
              <p:cNvGrpSpPr/>
              <p:nvPr/>
            </p:nvGrpSpPr>
            <p:grpSpPr>
              <a:xfrm>
                <a:off x="3562149" y="-1221374"/>
                <a:ext cx="2019859" cy="2023447"/>
                <a:chOff x="3348750" y="1205400"/>
                <a:chExt cx="2941400" cy="2946625"/>
              </a:xfrm>
            </p:grpSpPr>
            <p:sp>
              <p:nvSpPr>
                <p:cNvPr id="32" name="Google Shape;32;p2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" name="Google Shape;100;p2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" name="Google Shape;101;p2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" name="Google Shape;102;p2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" name="Google Shape;103;p2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" name="Google Shape;111;p2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" name="Google Shape;112;p2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" name="Google Shape;113;p2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" name="Google Shape;115;p2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" name="Google Shape;116;p2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" name="Google Shape;118;p2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" name="Google Shape;119;p2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" name="Google Shape;120;p2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" name="Google Shape;121;p2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" name="Google Shape;122;p2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" name="Google Shape;123;p2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2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2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" name="Google Shape;126;p2"/>
              <p:cNvGrpSpPr/>
              <p:nvPr/>
            </p:nvGrpSpPr>
            <p:grpSpPr>
              <a:xfrm>
                <a:off x="3048229" y="-1413864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27" name="Google Shape;127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" name="Google Shape;128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0" name="Google Shape;130;p2"/>
            <p:cNvGrpSpPr/>
            <p:nvPr/>
          </p:nvGrpSpPr>
          <p:grpSpPr>
            <a:xfrm>
              <a:off x="6881379" y="-489810"/>
              <a:ext cx="3719371" cy="6559912"/>
              <a:chOff x="6881379" y="-489810"/>
              <a:chExt cx="3719371" cy="6559912"/>
            </a:xfrm>
          </p:grpSpPr>
          <p:grpSp>
            <p:nvGrpSpPr>
              <p:cNvPr id="131" name="Google Shape;131;p2"/>
              <p:cNvGrpSpPr/>
              <p:nvPr/>
            </p:nvGrpSpPr>
            <p:grpSpPr>
              <a:xfrm>
                <a:off x="6881379" y="-489810"/>
                <a:ext cx="3144104" cy="6559912"/>
                <a:chOff x="6881379" y="-489810"/>
                <a:chExt cx="3144104" cy="6559912"/>
              </a:xfrm>
            </p:grpSpPr>
            <p:grpSp>
              <p:nvGrpSpPr>
                <p:cNvPr id="132" name="Google Shape;132;p2"/>
                <p:cNvGrpSpPr/>
                <p:nvPr/>
              </p:nvGrpSpPr>
              <p:grpSpPr>
                <a:xfrm>
                  <a:off x="7692240" y="-489810"/>
                  <a:ext cx="2333243" cy="2764437"/>
                  <a:chOff x="7692240" y="-489810"/>
                  <a:chExt cx="2333243" cy="2764437"/>
                </a:xfrm>
              </p:grpSpPr>
              <p:grpSp>
                <p:nvGrpSpPr>
                  <p:cNvPr id="133" name="Google Shape;133;p2"/>
                  <p:cNvGrpSpPr/>
                  <p:nvPr/>
                </p:nvGrpSpPr>
                <p:grpSpPr>
                  <a:xfrm>
                    <a:off x="8005754" y="321274"/>
                    <a:ext cx="2019729" cy="1953353"/>
                    <a:chOff x="1282750" y="505200"/>
                    <a:chExt cx="2414500" cy="2335150"/>
                  </a:xfrm>
                </p:grpSpPr>
                <p:sp>
                  <p:nvSpPr>
                    <p:cNvPr id="134" name="Google Shape;134;p2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5" name="Google Shape;135;p2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6" name="Google Shape;136;p2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7" name="Google Shape;137;p2"/>
                  <p:cNvGrpSpPr/>
                  <p:nvPr/>
                </p:nvGrpSpPr>
                <p:grpSpPr>
                  <a:xfrm>
                    <a:off x="7692240" y="-489810"/>
                    <a:ext cx="1777796" cy="1719371"/>
                    <a:chOff x="1282750" y="505200"/>
                    <a:chExt cx="2414500" cy="2335150"/>
                  </a:xfrm>
                </p:grpSpPr>
                <p:sp>
                  <p:nvSpPr>
                    <p:cNvPr id="138" name="Google Shape;138;p2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5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9" name="Google Shape;139;p2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5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0" name="Google Shape;140;p2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5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41" name="Google Shape;141;p2"/>
                <p:cNvGrpSpPr/>
                <p:nvPr/>
              </p:nvGrpSpPr>
              <p:grpSpPr>
                <a:xfrm>
                  <a:off x="6881379" y="4116749"/>
                  <a:ext cx="2019729" cy="1953353"/>
                  <a:chOff x="1282750" y="505200"/>
                  <a:chExt cx="2414500" cy="2335150"/>
                </a:xfrm>
              </p:grpSpPr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1417500" y="635525"/>
                    <a:ext cx="2145025" cy="2074500"/>
                  </a:xfrm>
                  <a:custGeom>
                    <a:rect b="b" l="l" r="r" t="t"/>
                    <a:pathLst>
                      <a:path extrusionOk="0" h="82980" w="85801">
                        <a:moveTo>
                          <a:pt x="42863" y="1516"/>
                        </a:moveTo>
                        <a:cubicBezTo>
                          <a:pt x="45795" y="1516"/>
                          <a:pt x="48745" y="1844"/>
                          <a:pt x="51633" y="2491"/>
                        </a:cubicBezTo>
                        <a:cubicBezTo>
                          <a:pt x="62051" y="4823"/>
                          <a:pt x="70935" y="11073"/>
                          <a:pt x="76652" y="20089"/>
                        </a:cubicBezTo>
                        <a:cubicBezTo>
                          <a:pt x="82369" y="29104"/>
                          <a:pt x="84233" y="39806"/>
                          <a:pt x="81899" y="50224"/>
                        </a:cubicBezTo>
                        <a:cubicBezTo>
                          <a:pt x="79903" y="59137"/>
                          <a:pt x="74867" y="67162"/>
                          <a:pt x="67718" y="72818"/>
                        </a:cubicBezTo>
                        <a:cubicBezTo>
                          <a:pt x="60670" y="78393"/>
                          <a:pt x="51870" y="81464"/>
                          <a:pt x="42938" y="81464"/>
                        </a:cubicBezTo>
                        <a:cubicBezTo>
                          <a:pt x="40006" y="81464"/>
                          <a:pt x="37055" y="81137"/>
                          <a:pt x="34168" y="80490"/>
                        </a:cubicBezTo>
                        <a:cubicBezTo>
                          <a:pt x="23750" y="78156"/>
                          <a:pt x="14865" y="71907"/>
                          <a:pt x="9149" y="62892"/>
                        </a:cubicBezTo>
                        <a:cubicBezTo>
                          <a:pt x="3432" y="53876"/>
                          <a:pt x="1568" y="43174"/>
                          <a:pt x="3902" y="32757"/>
                        </a:cubicBezTo>
                        <a:cubicBezTo>
                          <a:pt x="5898" y="23843"/>
                          <a:pt x="10934" y="15819"/>
                          <a:pt x="18083" y="10163"/>
                        </a:cubicBezTo>
                        <a:cubicBezTo>
                          <a:pt x="25130" y="4587"/>
                          <a:pt x="33931" y="1516"/>
                          <a:pt x="42863" y="1516"/>
                        </a:cubicBezTo>
                        <a:close/>
                        <a:moveTo>
                          <a:pt x="42863" y="0"/>
                        </a:moveTo>
                        <a:cubicBezTo>
                          <a:pt x="33591" y="0"/>
                          <a:pt x="24456" y="3187"/>
                          <a:pt x="17142" y="8974"/>
                        </a:cubicBezTo>
                        <a:cubicBezTo>
                          <a:pt x="9721" y="14845"/>
                          <a:pt x="4494" y="23174"/>
                          <a:pt x="2422" y="32426"/>
                        </a:cubicBezTo>
                        <a:cubicBezTo>
                          <a:pt x="1" y="43238"/>
                          <a:pt x="1935" y="54345"/>
                          <a:pt x="7868" y="63703"/>
                        </a:cubicBezTo>
                        <a:cubicBezTo>
                          <a:pt x="13802" y="73061"/>
                          <a:pt x="23024" y="79547"/>
                          <a:pt x="33836" y="81969"/>
                        </a:cubicBezTo>
                        <a:cubicBezTo>
                          <a:pt x="36832" y="82639"/>
                          <a:pt x="39895" y="82980"/>
                          <a:pt x="42938" y="82980"/>
                        </a:cubicBezTo>
                        <a:cubicBezTo>
                          <a:pt x="52210" y="82980"/>
                          <a:pt x="61344" y="79792"/>
                          <a:pt x="68658" y="74006"/>
                        </a:cubicBezTo>
                        <a:cubicBezTo>
                          <a:pt x="76080" y="68134"/>
                          <a:pt x="81307" y="59806"/>
                          <a:pt x="83379" y="50555"/>
                        </a:cubicBezTo>
                        <a:cubicBezTo>
                          <a:pt x="85800" y="39742"/>
                          <a:pt x="83866" y="28634"/>
                          <a:pt x="77933" y="19277"/>
                        </a:cubicBezTo>
                        <a:cubicBezTo>
                          <a:pt x="71999" y="9919"/>
                          <a:pt x="62777" y="3433"/>
                          <a:pt x="51964" y="1011"/>
                        </a:cubicBezTo>
                        <a:cubicBezTo>
                          <a:pt x="48968" y="341"/>
                          <a:pt x="45906" y="0"/>
                          <a:pt x="42863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5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1327400" y="548350"/>
                    <a:ext cx="2325225" cy="2248825"/>
                  </a:xfrm>
                  <a:custGeom>
                    <a:rect b="b" l="l" r="r" t="t"/>
                    <a:pathLst>
                      <a:path extrusionOk="0" h="89953" w="93009">
                        <a:moveTo>
                          <a:pt x="46463" y="337"/>
                        </a:moveTo>
                        <a:cubicBezTo>
                          <a:pt x="49737" y="337"/>
                          <a:pt x="53032" y="703"/>
                          <a:pt x="56257" y="1425"/>
                        </a:cubicBezTo>
                        <a:cubicBezTo>
                          <a:pt x="67890" y="4030"/>
                          <a:pt x="77812" y="11010"/>
                          <a:pt x="84196" y="21077"/>
                        </a:cubicBezTo>
                        <a:cubicBezTo>
                          <a:pt x="90580" y="31145"/>
                          <a:pt x="92660" y="43096"/>
                          <a:pt x="90055" y="54730"/>
                        </a:cubicBezTo>
                        <a:cubicBezTo>
                          <a:pt x="88918" y="59809"/>
                          <a:pt x="86937" y="64591"/>
                          <a:pt x="84168" y="68942"/>
                        </a:cubicBezTo>
                        <a:cubicBezTo>
                          <a:pt x="81492" y="73148"/>
                          <a:pt x="78144" y="76855"/>
                          <a:pt x="74218" y="79961"/>
                        </a:cubicBezTo>
                        <a:cubicBezTo>
                          <a:pt x="66348" y="86188"/>
                          <a:pt x="56521" y="89617"/>
                          <a:pt x="46546" y="89617"/>
                        </a:cubicBezTo>
                        <a:cubicBezTo>
                          <a:pt x="43272" y="89617"/>
                          <a:pt x="39977" y="89250"/>
                          <a:pt x="36752" y="88528"/>
                        </a:cubicBezTo>
                        <a:cubicBezTo>
                          <a:pt x="25119" y="85924"/>
                          <a:pt x="15197" y="78944"/>
                          <a:pt x="8813" y="68877"/>
                        </a:cubicBezTo>
                        <a:cubicBezTo>
                          <a:pt x="2429" y="58808"/>
                          <a:pt x="348" y="46857"/>
                          <a:pt x="2954" y="35225"/>
                        </a:cubicBezTo>
                        <a:cubicBezTo>
                          <a:pt x="4091" y="30145"/>
                          <a:pt x="6072" y="25362"/>
                          <a:pt x="8840" y="21011"/>
                        </a:cubicBezTo>
                        <a:cubicBezTo>
                          <a:pt x="11516" y="16807"/>
                          <a:pt x="14865" y="13100"/>
                          <a:pt x="18791" y="9993"/>
                        </a:cubicBezTo>
                        <a:cubicBezTo>
                          <a:pt x="26661" y="3767"/>
                          <a:pt x="36488" y="337"/>
                          <a:pt x="46463" y="337"/>
                        </a:cubicBezTo>
                        <a:close/>
                        <a:moveTo>
                          <a:pt x="46463" y="1"/>
                        </a:moveTo>
                        <a:cubicBezTo>
                          <a:pt x="36413" y="1"/>
                          <a:pt x="26511" y="3455"/>
                          <a:pt x="18583" y="9729"/>
                        </a:cubicBezTo>
                        <a:cubicBezTo>
                          <a:pt x="14626" y="12859"/>
                          <a:pt x="11253" y="16594"/>
                          <a:pt x="8557" y="20830"/>
                        </a:cubicBezTo>
                        <a:cubicBezTo>
                          <a:pt x="5767" y="25215"/>
                          <a:pt x="3770" y="30032"/>
                          <a:pt x="2625" y="35151"/>
                        </a:cubicBezTo>
                        <a:cubicBezTo>
                          <a:pt x="0" y="46872"/>
                          <a:pt x="2097" y="58913"/>
                          <a:pt x="8529" y="69057"/>
                        </a:cubicBezTo>
                        <a:cubicBezTo>
                          <a:pt x="14961" y="79200"/>
                          <a:pt x="24958" y="86232"/>
                          <a:pt x="36678" y="88857"/>
                        </a:cubicBezTo>
                        <a:cubicBezTo>
                          <a:pt x="39927" y="89585"/>
                          <a:pt x="43247" y="89953"/>
                          <a:pt x="46546" y="89953"/>
                        </a:cubicBezTo>
                        <a:cubicBezTo>
                          <a:pt x="56597" y="89953"/>
                          <a:pt x="66498" y="86498"/>
                          <a:pt x="74427" y="80225"/>
                        </a:cubicBezTo>
                        <a:cubicBezTo>
                          <a:pt x="78384" y="77095"/>
                          <a:pt x="81756" y="73359"/>
                          <a:pt x="84452" y="69123"/>
                        </a:cubicBezTo>
                        <a:cubicBezTo>
                          <a:pt x="87242" y="64739"/>
                          <a:pt x="89238" y="59921"/>
                          <a:pt x="90384" y="54803"/>
                        </a:cubicBezTo>
                        <a:cubicBezTo>
                          <a:pt x="93009" y="43082"/>
                          <a:pt x="90913" y="31041"/>
                          <a:pt x="84480" y="20897"/>
                        </a:cubicBezTo>
                        <a:cubicBezTo>
                          <a:pt x="78048" y="10753"/>
                          <a:pt x="68051" y="3722"/>
                          <a:pt x="56330" y="1097"/>
                        </a:cubicBezTo>
                        <a:cubicBezTo>
                          <a:pt x="53082" y="370"/>
                          <a:pt x="49762" y="1"/>
                          <a:pt x="46463" y="1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5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1282750" y="505200"/>
                    <a:ext cx="2414500" cy="2335150"/>
                  </a:xfrm>
                  <a:custGeom>
                    <a:rect b="b" l="l" r="r" t="t"/>
                    <a:pathLst>
                      <a:path extrusionOk="0" h="93406" w="96580">
                        <a:moveTo>
                          <a:pt x="48248" y="674"/>
                        </a:moveTo>
                        <a:cubicBezTo>
                          <a:pt x="51624" y="674"/>
                          <a:pt x="55021" y="1051"/>
                          <a:pt x="58347" y="1796"/>
                        </a:cubicBezTo>
                        <a:cubicBezTo>
                          <a:pt x="70341" y="4482"/>
                          <a:pt x="80573" y="11679"/>
                          <a:pt x="87155" y="22060"/>
                        </a:cubicBezTo>
                        <a:cubicBezTo>
                          <a:pt x="93737" y="32441"/>
                          <a:pt x="95883" y="44764"/>
                          <a:pt x="93196" y="56759"/>
                        </a:cubicBezTo>
                        <a:cubicBezTo>
                          <a:pt x="92024" y="61997"/>
                          <a:pt x="89982" y="66928"/>
                          <a:pt x="87127" y="71414"/>
                        </a:cubicBezTo>
                        <a:cubicBezTo>
                          <a:pt x="84368" y="75750"/>
                          <a:pt x="80915" y="79572"/>
                          <a:pt x="76866" y="82776"/>
                        </a:cubicBezTo>
                        <a:cubicBezTo>
                          <a:pt x="68752" y="89196"/>
                          <a:pt x="58618" y="92732"/>
                          <a:pt x="48333" y="92732"/>
                        </a:cubicBezTo>
                        <a:cubicBezTo>
                          <a:pt x="44957" y="92732"/>
                          <a:pt x="41560" y="92355"/>
                          <a:pt x="38234" y="91610"/>
                        </a:cubicBezTo>
                        <a:cubicBezTo>
                          <a:pt x="26240" y="88924"/>
                          <a:pt x="16008" y="81727"/>
                          <a:pt x="9426" y="71346"/>
                        </a:cubicBezTo>
                        <a:cubicBezTo>
                          <a:pt x="2843" y="60965"/>
                          <a:pt x="698" y="48642"/>
                          <a:pt x="3383" y="36647"/>
                        </a:cubicBezTo>
                        <a:cubicBezTo>
                          <a:pt x="4557" y="31409"/>
                          <a:pt x="6599" y="26479"/>
                          <a:pt x="9454" y="21992"/>
                        </a:cubicBezTo>
                        <a:cubicBezTo>
                          <a:pt x="12213" y="17656"/>
                          <a:pt x="15666" y="13833"/>
                          <a:pt x="19715" y="10630"/>
                        </a:cubicBezTo>
                        <a:cubicBezTo>
                          <a:pt x="27829" y="4209"/>
                          <a:pt x="37963" y="674"/>
                          <a:pt x="48248" y="674"/>
                        </a:cubicBezTo>
                        <a:close/>
                        <a:moveTo>
                          <a:pt x="48248" y="0"/>
                        </a:moveTo>
                        <a:cubicBezTo>
                          <a:pt x="37811" y="0"/>
                          <a:pt x="27529" y="3587"/>
                          <a:pt x="19296" y="10101"/>
                        </a:cubicBezTo>
                        <a:cubicBezTo>
                          <a:pt x="15188" y="13352"/>
                          <a:pt x="11686" y="17230"/>
                          <a:pt x="8886" y="21630"/>
                        </a:cubicBezTo>
                        <a:cubicBezTo>
                          <a:pt x="5988" y="26182"/>
                          <a:pt x="3916" y="31186"/>
                          <a:pt x="2726" y="36499"/>
                        </a:cubicBezTo>
                        <a:cubicBezTo>
                          <a:pt x="1" y="48670"/>
                          <a:pt x="2178" y="61174"/>
                          <a:pt x="8857" y="71707"/>
                        </a:cubicBezTo>
                        <a:cubicBezTo>
                          <a:pt x="15536" y="82240"/>
                          <a:pt x="25917" y="89542"/>
                          <a:pt x="38087" y="92267"/>
                        </a:cubicBezTo>
                        <a:cubicBezTo>
                          <a:pt x="41460" y="93022"/>
                          <a:pt x="44907" y="93406"/>
                          <a:pt x="48333" y="93406"/>
                        </a:cubicBezTo>
                        <a:cubicBezTo>
                          <a:pt x="58769" y="93406"/>
                          <a:pt x="69051" y="89818"/>
                          <a:pt x="77285" y="83304"/>
                        </a:cubicBezTo>
                        <a:cubicBezTo>
                          <a:pt x="81392" y="80054"/>
                          <a:pt x="84895" y="76176"/>
                          <a:pt x="87694" y="71776"/>
                        </a:cubicBezTo>
                        <a:cubicBezTo>
                          <a:pt x="90592" y="67223"/>
                          <a:pt x="92664" y="62220"/>
                          <a:pt x="93855" y="56906"/>
                        </a:cubicBezTo>
                        <a:cubicBezTo>
                          <a:pt x="96580" y="44736"/>
                          <a:pt x="94403" y="32232"/>
                          <a:pt x="87723" y="21699"/>
                        </a:cubicBezTo>
                        <a:cubicBezTo>
                          <a:pt x="81045" y="11166"/>
                          <a:pt x="70664" y="3864"/>
                          <a:pt x="58494" y="1139"/>
                        </a:cubicBezTo>
                        <a:cubicBezTo>
                          <a:pt x="55121" y="384"/>
                          <a:pt x="51673" y="0"/>
                          <a:pt x="48248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5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45" name="Google Shape;145;p2"/>
              <p:cNvGrpSpPr/>
              <p:nvPr/>
            </p:nvGrpSpPr>
            <p:grpSpPr>
              <a:xfrm>
                <a:off x="7659350" y="1757413"/>
                <a:ext cx="2941400" cy="2946625"/>
                <a:chOff x="3348750" y="1205400"/>
                <a:chExt cx="2941400" cy="2946625"/>
              </a:xfrm>
            </p:grpSpPr>
            <p:sp>
              <p:nvSpPr>
                <p:cNvPr id="146" name="Google Shape;146;p2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2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2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2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2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2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" name="Google Shape;152;p2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2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2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2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2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2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2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2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2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2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2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2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2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2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2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2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2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2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2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2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2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2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2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2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2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2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2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2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2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2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2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2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2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2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2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2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2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2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2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2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2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2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2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2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2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2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2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2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2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2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2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2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2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2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2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2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2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2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2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2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2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2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2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2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2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2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2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2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2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2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2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2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2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2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2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2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2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2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2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2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2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2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2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2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2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7" name="Google Shape;1307;p11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8" name="Google Shape;1308;p11"/>
          <p:cNvSpPr txBox="1"/>
          <p:nvPr>
            <p:ph hasCustomPrompt="1" type="title"/>
          </p:nvPr>
        </p:nvSpPr>
        <p:spPr>
          <a:xfrm>
            <a:off x="1586850" y="1574450"/>
            <a:ext cx="5970300" cy="13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09" name="Google Shape;1309;p11"/>
          <p:cNvSpPr txBox="1"/>
          <p:nvPr>
            <p:ph idx="1" type="subTitle"/>
          </p:nvPr>
        </p:nvSpPr>
        <p:spPr>
          <a:xfrm>
            <a:off x="2081100" y="3071950"/>
            <a:ext cx="4981800" cy="4971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310" name="Google Shape;1310;p11"/>
          <p:cNvGrpSpPr/>
          <p:nvPr/>
        </p:nvGrpSpPr>
        <p:grpSpPr>
          <a:xfrm>
            <a:off x="-1109126" y="-1555401"/>
            <a:ext cx="11813946" cy="7766403"/>
            <a:chOff x="-1109126" y="-1555401"/>
            <a:chExt cx="11813946" cy="7766403"/>
          </a:xfrm>
        </p:grpSpPr>
        <p:grpSp>
          <p:nvGrpSpPr>
            <p:cNvPr id="1311" name="Google Shape;1311;p11"/>
            <p:cNvGrpSpPr/>
            <p:nvPr/>
          </p:nvGrpSpPr>
          <p:grpSpPr>
            <a:xfrm>
              <a:off x="-1109126" y="-1555401"/>
              <a:ext cx="11813946" cy="7192103"/>
              <a:chOff x="-1109126" y="-1555401"/>
              <a:chExt cx="11813946" cy="7192103"/>
            </a:xfrm>
          </p:grpSpPr>
          <p:grpSp>
            <p:nvGrpSpPr>
              <p:cNvPr id="1312" name="Google Shape;1312;p11"/>
              <p:cNvGrpSpPr/>
              <p:nvPr/>
            </p:nvGrpSpPr>
            <p:grpSpPr>
              <a:xfrm>
                <a:off x="-432884" y="-83315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313" name="Google Shape;1313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4" name="Google Shape;1314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5" name="Google Shape;1315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16" name="Google Shape;1316;p11"/>
              <p:cNvGrpSpPr/>
              <p:nvPr/>
            </p:nvGrpSpPr>
            <p:grpSpPr>
              <a:xfrm>
                <a:off x="-1109126" y="178526"/>
                <a:ext cx="2019859" cy="2023447"/>
                <a:chOff x="3348750" y="1205400"/>
                <a:chExt cx="2941400" cy="2946625"/>
              </a:xfrm>
            </p:grpSpPr>
            <p:sp>
              <p:nvSpPr>
                <p:cNvPr id="1317" name="Google Shape;1317;p11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8" name="Google Shape;1318;p11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9" name="Google Shape;1319;p11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0" name="Google Shape;1320;p11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" name="Google Shape;1321;p11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2" name="Google Shape;1322;p11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3" name="Google Shape;1323;p11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" name="Google Shape;1324;p11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" name="Google Shape;1325;p11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" name="Google Shape;1326;p11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" name="Google Shape;1327;p11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" name="Google Shape;1328;p11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" name="Google Shape;1329;p11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" name="Google Shape;1330;p11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" name="Google Shape;1331;p11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" name="Google Shape;1332;p11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" name="Google Shape;1333;p11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" name="Google Shape;1334;p11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" name="Google Shape;1335;p11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" name="Google Shape;1336;p11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7" name="Google Shape;1337;p11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8" name="Google Shape;1338;p11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9" name="Google Shape;1339;p11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0" name="Google Shape;1340;p11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1" name="Google Shape;1341;p11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2" name="Google Shape;1342;p11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3" name="Google Shape;1343;p11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" name="Google Shape;1344;p11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" name="Google Shape;1345;p11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" name="Google Shape;1346;p11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" name="Google Shape;1347;p11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" name="Google Shape;1348;p11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" name="Google Shape;1349;p11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" name="Google Shape;1350;p11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" name="Google Shape;1351;p11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" name="Google Shape;1352;p11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11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" name="Google Shape;1354;p11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" name="Google Shape;1355;p11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11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11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" name="Google Shape;1358;p11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11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" name="Google Shape;1360;p11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" name="Google Shape;1361;p11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" name="Google Shape;1362;p11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" name="Google Shape;1363;p11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" name="Google Shape;1364;p11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" name="Google Shape;1365;p11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" name="Google Shape;1366;p11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" name="Google Shape;1367;p11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" name="Google Shape;1368;p11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" name="Google Shape;1369;p11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" name="Google Shape;1370;p11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" name="Google Shape;1371;p11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" name="Google Shape;1372;p11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" name="Google Shape;1373;p11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" name="Google Shape;1374;p11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" name="Google Shape;1375;p11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6" name="Google Shape;1376;p11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7" name="Google Shape;1377;p11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8" name="Google Shape;1378;p11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9" name="Google Shape;1379;p11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0" name="Google Shape;1380;p11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1" name="Google Shape;1381;p11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2" name="Google Shape;1382;p11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3" name="Google Shape;1383;p11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4" name="Google Shape;1384;p11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5" name="Google Shape;1385;p11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6" name="Google Shape;1386;p11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7" name="Google Shape;1387;p11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8" name="Google Shape;1388;p11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9" name="Google Shape;1389;p11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0" name="Google Shape;1390;p11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1" name="Google Shape;1391;p11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2" name="Google Shape;1392;p11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3" name="Google Shape;1393;p11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4" name="Google Shape;1394;p11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5" name="Google Shape;1395;p11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6" name="Google Shape;1396;p11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7" name="Google Shape;1397;p11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8" name="Google Shape;1398;p11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" name="Google Shape;1399;p11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" name="Google Shape;1400;p11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" name="Google Shape;1401;p11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" name="Google Shape;1402;p11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" name="Google Shape;1403;p11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" name="Google Shape;1404;p11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" name="Google Shape;1405;p11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" name="Google Shape;1406;p11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" name="Google Shape;1407;p11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" name="Google Shape;1408;p11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" name="Google Shape;1409;p11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" name="Google Shape;1410;p11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1" name="Google Shape;1411;p11"/>
              <p:cNvGrpSpPr/>
              <p:nvPr/>
            </p:nvGrpSpPr>
            <p:grpSpPr>
              <a:xfrm>
                <a:off x="-432884" y="35712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12" name="Google Shape;1412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" name="Google Shape;1413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" name="Google Shape;1414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5" name="Google Shape;1415;p11"/>
              <p:cNvGrpSpPr/>
              <p:nvPr/>
            </p:nvGrpSpPr>
            <p:grpSpPr>
              <a:xfrm>
                <a:off x="281491" y="368334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16" name="Google Shape;1416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" name="Google Shape;1417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" name="Google Shape;1418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9" name="Google Shape;1419;p11"/>
              <p:cNvGrpSpPr/>
              <p:nvPr/>
            </p:nvGrpSpPr>
            <p:grpSpPr>
              <a:xfrm>
                <a:off x="4217566" y="-155540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20" name="Google Shape;1420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" name="Google Shape;1421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" name="Google Shape;1422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3" name="Google Shape;1423;p11"/>
              <p:cNvGrpSpPr/>
              <p:nvPr/>
            </p:nvGrpSpPr>
            <p:grpSpPr>
              <a:xfrm>
                <a:off x="5043191" y="-119120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24" name="Google Shape;1424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" name="Google Shape;1425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" name="Google Shape;1426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7" name="Google Shape;1427;p11"/>
              <p:cNvGrpSpPr/>
              <p:nvPr/>
            </p:nvGrpSpPr>
            <p:grpSpPr>
              <a:xfrm>
                <a:off x="8334916" y="-939076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28" name="Google Shape;1428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" name="Google Shape;1429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" name="Google Shape;1430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1" name="Google Shape;1431;p11"/>
              <p:cNvGrpSpPr/>
              <p:nvPr/>
            </p:nvGrpSpPr>
            <p:grpSpPr>
              <a:xfrm>
                <a:off x="8685091" y="307574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32" name="Google Shape;1432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" name="Google Shape;1433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" name="Google Shape;1434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35" name="Google Shape;1435;p11"/>
            <p:cNvGrpSpPr/>
            <p:nvPr/>
          </p:nvGrpSpPr>
          <p:grpSpPr>
            <a:xfrm>
              <a:off x="1500141" y="4257649"/>
              <a:ext cx="2019729" cy="1953353"/>
              <a:chOff x="1282750" y="505200"/>
              <a:chExt cx="2414500" cy="2335150"/>
            </a:xfrm>
          </p:grpSpPr>
          <p:sp>
            <p:nvSpPr>
              <p:cNvPr id="1436" name="Google Shape;1436;p1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1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1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1" name="Google Shape;1441;p13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42" name="Google Shape;144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43" name="Google Shape;1443;p13"/>
          <p:cNvSpPr txBox="1"/>
          <p:nvPr>
            <p:ph idx="1" type="subTitle"/>
          </p:nvPr>
        </p:nvSpPr>
        <p:spPr>
          <a:xfrm>
            <a:off x="1375625" y="2073713"/>
            <a:ext cx="21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4" name="Google Shape;1444;p13"/>
          <p:cNvSpPr txBox="1"/>
          <p:nvPr>
            <p:ph idx="2" type="subTitle"/>
          </p:nvPr>
        </p:nvSpPr>
        <p:spPr>
          <a:xfrm>
            <a:off x="5184300" y="2074325"/>
            <a:ext cx="21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5" name="Google Shape;1445;p13"/>
          <p:cNvSpPr txBox="1"/>
          <p:nvPr>
            <p:ph idx="3" type="subTitle"/>
          </p:nvPr>
        </p:nvSpPr>
        <p:spPr>
          <a:xfrm>
            <a:off x="5184300" y="3757325"/>
            <a:ext cx="21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6" name="Google Shape;1446;p13"/>
          <p:cNvSpPr txBox="1"/>
          <p:nvPr>
            <p:ph idx="4" type="subTitle"/>
          </p:nvPr>
        </p:nvSpPr>
        <p:spPr>
          <a:xfrm>
            <a:off x="1375625" y="3757325"/>
            <a:ext cx="21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7" name="Google Shape;1447;p13"/>
          <p:cNvSpPr txBox="1"/>
          <p:nvPr>
            <p:ph hasCustomPrompt="1" idx="5" type="title"/>
          </p:nvPr>
        </p:nvSpPr>
        <p:spPr>
          <a:xfrm>
            <a:off x="713225" y="1462925"/>
            <a:ext cx="510000" cy="118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8" name="Google Shape;1448;p13"/>
          <p:cNvSpPr txBox="1"/>
          <p:nvPr>
            <p:ph hasCustomPrompt="1" idx="6" type="title"/>
          </p:nvPr>
        </p:nvSpPr>
        <p:spPr>
          <a:xfrm>
            <a:off x="4521750" y="3145925"/>
            <a:ext cx="510000" cy="118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9" name="Google Shape;1449;p13"/>
          <p:cNvSpPr txBox="1"/>
          <p:nvPr>
            <p:ph hasCustomPrompt="1" idx="7" type="title"/>
          </p:nvPr>
        </p:nvSpPr>
        <p:spPr>
          <a:xfrm>
            <a:off x="4521750" y="1462925"/>
            <a:ext cx="510000" cy="118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0" name="Google Shape;1450;p13"/>
          <p:cNvSpPr txBox="1"/>
          <p:nvPr>
            <p:ph hasCustomPrompt="1" idx="8" type="title"/>
          </p:nvPr>
        </p:nvSpPr>
        <p:spPr>
          <a:xfrm>
            <a:off x="713225" y="3145925"/>
            <a:ext cx="510000" cy="118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1" name="Google Shape;1451;p13"/>
          <p:cNvSpPr txBox="1"/>
          <p:nvPr>
            <p:ph idx="9" type="subTitle"/>
          </p:nvPr>
        </p:nvSpPr>
        <p:spPr>
          <a:xfrm>
            <a:off x="1375625" y="1463538"/>
            <a:ext cx="2196900" cy="7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2" name="Google Shape;1452;p13"/>
          <p:cNvSpPr txBox="1"/>
          <p:nvPr>
            <p:ph idx="13" type="subTitle"/>
          </p:nvPr>
        </p:nvSpPr>
        <p:spPr>
          <a:xfrm>
            <a:off x="5184300" y="1462925"/>
            <a:ext cx="2196900" cy="7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3" name="Google Shape;1453;p13"/>
          <p:cNvSpPr txBox="1"/>
          <p:nvPr>
            <p:ph idx="14" type="subTitle"/>
          </p:nvPr>
        </p:nvSpPr>
        <p:spPr>
          <a:xfrm>
            <a:off x="1375625" y="3145925"/>
            <a:ext cx="2196900" cy="7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4" name="Google Shape;1454;p13"/>
          <p:cNvSpPr txBox="1"/>
          <p:nvPr>
            <p:ph idx="15" type="subTitle"/>
          </p:nvPr>
        </p:nvSpPr>
        <p:spPr>
          <a:xfrm>
            <a:off x="5184300" y="3145925"/>
            <a:ext cx="2196900" cy="7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455" name="Google Shape;1455;p13"/>
          <p:cNvGrpSpPr/>
          <p:nvPr/>
        </p:nvGrpSpPr>
        <p:grpSpPr>
          <a:xfrm>
            <a:off x="-1593334" y="-1409626"/>
            <a:ext cx="12393257" cy="7526043"/>
            <a:chOff x="-1593334" y="-1409626"/>
            <a:chExt cx="12393257" cy="7526043"/>
          </a:xfrm>
        </p:grpSpPr>
        <p:grpSp>
          <p:nvGrpSpPr>
            <p:cNvPr id="1456" name="Google Shape;1456;p13"/>
            <p:cNvGrpSpPr/>
            <p:nvPr/>
          </p:nvGrpSpPr>
          <p:grpSpPr>
            <a:xfrm>
              <a:off x="7643952" y="280171"/>
              <a:ext cx="1390028" cy="1344346"/>
              <a:chOff x="1282750" y="505200"/>
              <a:chExt cx="2414500" cy="2335150"/>
            </a:xfrm>
          </p:grpSpPr>
          <p:sp>
            <p:nvSpPr>
              <p:cNvPr id="1457" name="Google Shape;1457;p1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1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1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0" name="Google Shape;1460;p13"/>
            <p:cNvGrpSpPr/>
            <p:nvPr/>
          </p:nvGrpSpPr>
          <p:grpSpPr>
            <a:xfrm>
              <a:off x="-1593334" y="-440654"/>
              <a:ext cx="12393257" cy="6557071"/>
              <a:chOff x="-1593334" y="-440654"/>
              <a:chExt cx="12393257" cy="6557071"/>
            </a:xfrm>
          </p:grpSpPr>
          <p:grpSp>
            <p:nvGrpSpPr>
              <p:cNvPr id="1461" name="Google Shape;1461;p13"/>
              <p:cNvGrpSpPr/>
              <p:nvPr/>
            </p:nvGrpSpPr>
            <p:grpSpPr>
              <a:xfrm>
                <a:off x="8330266" y="5394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62" name="Google Shape;1462;p13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" name="Google Shape;1463;p13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" name="Google Shape;1464;p13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65" name="Google Shape;1465;p13"/>
              <p:cNvGrpSpPr/>
              <p:nvPr/>
            </p:nvGrpSpPr>
            <p:grpSpPr>
              <a:xfrm>
                <a:off x="8072657" y="1463546"/>
                <a:ext cx="2727266" cy="2732111"/>
                <a:chOff x="3348750" y="1205400"/>
                <a:chExt cx="2941400" cy="2946625"/>
              </a:xfrm>
            </p:grpSpPr>
            <p:sp>
              <p:nvSpPr>
                <p:cNvPr id="1466" name="Google Shape;1466;p13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" name="Google Shape;1467;p13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" name="Google Shape;1468;p13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" name="Google Shape;1469;p13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" name="Google Shape;1470;p13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" name="Google Shape;1471;p13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" name="Google Shape;1472;p13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" name="Google Shape;1473;p13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" name="Google Shape;1474;p13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" name="Google Shape;1475;p13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" name="Google Shape;1476;p13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" name="Google Shape;1477;p13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" name="Google Shape;1478;p13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" name="Google Shape;1479;p13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" name="Google Shape;1480;p13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" name="Google Shape;1481;p13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" name="Google Shape;1482;p13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" name="Google Shape;1483;p13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" name="Google Shape;1484;p13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" name="Google Shape;1485;p13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" name="Google Shape;1486;p13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" name="Google Shape;1487;p13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" name="Google Shape;1488;p13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" name="Google Shape;1489;p13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0" name="Google Shape;1490;p13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1" name="Google Shape;1491;p13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" name="Google Shape;1492;p13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3" name="Google Shape;1493;p13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4" name="Google Shape;1494;p13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5" name="Google Shape;1495;p13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" name="Google Shape;1496;p13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7" name="Google Shape;1497;p13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8" name="Google Shape;1498;p13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9" name="Google Shape;1499;p13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0" name="Google Shape;1500;p13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1" name="Google Shape;1501;p13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2" name="Google Shape;1502;p13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3" name="Google Shape;1503;p13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4" name="Google Shape;1504;p13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5" name="Google Shape;1505;p13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6" name="Google Shape;1506;p13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7" name="Google Shape;1507;p13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13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13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13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1" name="Google Shape;1511;p13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2" name="Google Shape;1512;p13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13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13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5" name="Google Shape;1515;p13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13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13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13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13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13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13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13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13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13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13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6" name="Google Shape;1526;p13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7" name="Google Shape;1527;p13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13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13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0" name="Google Shape;1530;p13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1" name="Google Shape;1531;p13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13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" name="Google Shape;1533;p13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" name="Google Shape;1534;p13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13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13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" name="Google Shape;1537;p13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13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13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13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1" name="Google Shape;1541;p13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" name="Google Shape;1542;p13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" name="Google Shape;1543;p13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" name="Google Shape;1544;p13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" name="Google Shape;1545;p13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" name="Google Shape;1546;p13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" name="Google Shape;1547;p13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" name="Google Shape;1548;p13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" name="Google Shape;1549;p13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" name="Google Shape;1550;p13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" name="Google Shape;1551;p13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" name="Google Shape;1552;p13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" name="Google Shape;1553;p13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" name="Google Shape;1554;p13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" name="Google Shape;1555;p13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" name="Google Shape;1556;p13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" name="Google Shape;1557;p13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" name="Google Shape;1558;p13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13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60" name="Google Shape;1560;p13"/>
              <p:cNvGrpSpPr/>
              <p:nvPr/>
            </p:nvGrpSpPr>
            <p:grpSpPr>
              <a:xfrm>
                <a:off x="8316262" y="1695204"/>
                <a:ext cx="2315264" cy="2239175"/>
                <a:chOff x="1282750" y="505200"/>
                <a:chExt cx="2414500" cy="2335150"/>
              </a:xfrm>
            </p:grpSpPr>
            <p:sp>
              <p:nvSpPr>
                <p:cNvPr id="1561" name="Google Shape;1561;p13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" name="Google Shape;1562;p13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" name="Google Shape;1563;p13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64" name="Google Shape;1564;p13"/>
              <p:cNvGrpSpPr/>
              <p:nvPr/>
            </p:nvGrpSpPr>
            <p:grpSpPr>
              <a:xfrm>
                <a:off x="-1593334" y="-440654"/>
                <a:ext cx="6115088" cy="6557071"/>
                <a:chOff x="-1593334" y="-440654"/>
                <a:chExt cx="6115088" cy="6557071"/>
              </a:xfrm>
            </p:grpSpPr>
            <p:grpSp>
              <p:nvGrpSpPr>
                <p:cNvPr id="1565" name="Google Shape;1565;p13"/>
                <p:cNvGrpSpPr/>
                <p:nvPr/>
              </p:nvGrpSpPr>
              <p:grpSpPr>
                <a:xfrm>
                  <a:off x="-1593334" y="-440654"/>
                  <a:ext cx="2019738" cy="2933506"/>
                  <a:chOff x="-1593334" y="-440654"/>
                  <a:chExt cx="2019738" cy="2933506"/>
                </a:xfrm>
              </p:grpSpPr>
              <p:grpSp>
                <p:nvGrpSpPr>
                  <p:cNvPr id="1566" name="Google Shape;1566;p13"/>
                  <p:cNvGrpSpPr/>
                  <p:nvPr/>
                </p:nvGrpSpPr>
                <p:grpSpPr>
                  <a:xfrm>
                    <a:off x="-1593334" y="539499"/>
                    <a:ext cx="2019729" cy="1953353"/>
                    <a:chOff x="1282750" y="505200"/>
                    <a:chExt cx="2414500" cy="2335150"/>
                  </a:xfrm>
                </p:grpSpPr>
                <p:sp>
                  <p:nvSpPr>
                    <p:cNvPr id="1567" name="Google Shape;1567;p13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8" name="Google Shape;1568;p13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9" name="Google Shape;1569;p13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570" name="Google Shape;1570;p13"/>
                  <p:cNvGrpSpPr/>
                  <p:nvPr/>
                </p:nvGrpSpPr>
                <p:grpSpPr>
                  <a:xfrm>
                    <a:off x="-1106973" y="350846"/>
                    <a:ext cx="1390028" cy="1344346"/>
                    <a:chOff x="1282750" y="505200"/>
                    <a:chExt cx="2414500" cy="2335150"/>
                  </a:xfrm>
                </p:grpSpPr>
                <p:sp>
                  <p:nvSpPr>
                    <p:cNvPr id="1571" name="Google Shape;1571;p13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2" name="Google Shape;1572;p13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3" name="Google Shape;1573;p13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574" name="Google Shape;1574;p13"/>
                  <p:cNvGrpSpPr/>
                  <p:nvPr/>
                </p:nvGrpSpPr>
                <p:grpSpPr>
                  <a:xfrm>
                    <a:off x="-963623" y="-440654"/>
                    <a:ext cx="1390028" cy="1344346"/>
                    <a:chOff x="1282750" y="505200"/>
                    <a:chExt cx="2414500" cy="2335150"/>
                  </a:xfrm>
                </p:grpSpPr>
                <p:sp>
                  <p:nvSpPr>
                    <p:cNvPr id="1575" name="Google Shape;1575;p13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6" name="Google Shape;1576;p13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7" name="Google Shape;1577;p13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578" name="Google Shape;1578;p13"/>
                <p:cNvGrpSpPr/>
                <p:nvPr/>
              </p:nvGrpSpPr>
              <p:grpSpPr>
                <a:xfrm>
                  <a:off x="3131727" y="4409221"/>
                  <a:ext cx="1390028" cy="1344346"/>
                  <a:chOff x="1282750" y="505200"/>
                  <a:chExt cx="2414500" cy="2335150"/>
                </a:xfrm>
              </p:grpSpPr>
              <p:sp>
                <p:nvSpPr>
                  <p:cNvPr id="1579" name="Google Shape;1579;p13"/>
                  <p:cNvSpPr/>
                  <p:nvPr/>
                </p:nvSpPr>
                <p:spPr>
                  <a:xfrm>
                    <a:off x="1417500" y="635525"/>
                    <a:ext cx="2145025" cy="2074500"/>
                  </a:xfrm>
                  <a:custGeom>
                    <a:rect b="b" l="l" r="r" t="t"/>
                    <a:pathLst>
                      <a:path extrusionOk="0" h="82980" w="85801">
                        <a:moveTo>
                          <a:pt x="42863" y="1516"/>
                        </a:moveTo>
                        <a:cubicBezTo>
                          <a:pt x="45795" y="1516"/>
                          <a:pt x="48745" y="1844"/>
                          <a:pt x="51633" y="2491"/>
                        </a:cubicBezTo>
                        <a:cubicBezTo>
                          <a:pt x="62051" y="4823"/>
                          <a:pt x="70935" y="11073"/>
                          <a:pt x="76652" y="20089"/>
                        </a:cubicBezTo>
                        <a:cubicBezTo>
                          <a:pt x="82369" y="29104"/>
                          <a:pt x="84233" y="39806"/>
                          <a:pt x="81899" y="50224"/>
                        </a:cubicBezTo>
                        <a:cubicBezTo>
                          <a:pt x="79903" y="59137"/>
                          <a:pt x="74867" y="67162"/>
                          <a:pt x="67718" y="72818"/>
                        </a:cubicBezTo>
                        <a:cubicBezTo>
                          <a:pt x="60670" y="78393"/>
                          <a:pt x="51870" y="81464"/>
                          <a:pt x="42938" y="81464"/>
                        </a:cubicBezTo>
                        <a:cubicBezTo>
                          <a:pt x="40006" y="81464"/>
                          <a:pt x="37055" y="81137"/>
                          <a:pt x="34168" y="80490"/>
                        </a:cubicBezTo>
                        <a:cubicBezTo>
                          <a:pt x="23750" y="78156"/>
                          <a:pt x="14865" y="71907"/>
                          <a:pt x="9149" y="62892"/>
                        </a:cubicBezTo>
                        <a:cubicBezTo>
                          <a:pt x="3432" y="53876"/>
                          <a:pt x="1568" y="43174"/>
                          <a:pt x="3902" y="32757"/>
                        </a:cubicBezTo>
                        <a:cubicBezTo>
                          <a:pt x="5898" y="23843"/>
                          <a:pt x="10934" y="15819"/>
                          <a:pt x="18083" y="10163"/>
                        </a:cubicBezTo>
                        <a:cubicBezTo>
                          <a:pt x="25130" y="4587"/>
                          <a:pt x="33931" y="1516"/>
                          <a:pt x="42863" y="1516"/>
                        </a:cubicBezTo>
                        <a:close/>
                        <a:moveTo>
                          <a:pt x="42863" y="0"/>
                        </a:moveTo>
                        <a:cubicBezTo>
                          <a:pt x="33591" y="0"/>
                          <a:pt x="24456" y="3187"/>
                          <a:pt x="17142" y="8974"/>
                        </a:cubicBezTo>
                        <a:cubicBezTo>
                          <a:pt x="9721" y="14845"/>
                          <a:pt x="4494" y="23174"/>
                          <a:pt x="2422" y="32426"/>
                        </a:cubicBezTo>
                        <a:cubicBezTo>
                          <a:pt x="1" y="43238"/>
                          <a:pt x="1935" y="54345"/>
                          <a:pt x="7868" y="63703"/>
                        </a:cubicBezTo>
                        <a:cubicBezTo>
                          <a:pt x="13802" y="73061"/>
                          <a:pt x="23024" y="79547"/>
                          <a:pt x="33836" y="81969"/>
                        </a:cubicBezTo>
                        <a:cubicBezTo>
                          <a:pt x="36832" y="82639"/>
                          <a:pt x="39895" y="82980"/>
                          <a:pt x="42938" y="82980"/>
                        </a:cubicBezTo>
                        <a:cubicBezTo>
                          <a:pt x="52210" y="82980"/>
                          <a:pt x="61344" y="79792"/>
                          <a:pt x="68658" y="74006"/>
                        </a:cubicBezTo>
                        <a:cubicBezTo>
                          <a:pt x="76080" y="68134"/>
                          <a:pt x="81307" y="59806"/>
                          <a:pt x="83379" y="50555"/>
                        </a:cubicBezTo>
                        <a:cubicBezTo>
                          <a:pt x="85800" y="39742"/>
                          <a:pt x="83866" y="28634"/>
                          <a:pt x="77933" y="19277"/>
                        </a:cubicBezTo>
                        <a:cubicBezTo>
                          <a:pt x="71999" y="9919"/>
                          <a:pt x="62777" y="3433"/>
                          <a:pt x="51964" y="1011"/>
                        </a:cubicBezTo>
                        <a:cubicBezTo>
                          <a:pt x="48968" y="341"/>
                          <a:pt x="45906" y="0"/>
                          <a:pt x="42863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2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0" name="Google Shape;1580;p13"/>
                  <p:cNvSpPr/>
                  <p:nvPr/>
                </p:nvSpPr>
                <p:spPr>
                  <a:xfrm>
                    <a:off x="1327400" y="548350"/>
                    <a:ext cx="2325225" cy="2248825"/>
                  </a:xfrm>
                  <a:custGeom>
                    <a:rect b="b" l="l" r="r" t="t"/>
                    <a:pathLst>
                      <a:path extrusionOk="0" h="89953" w="93009">
                        <a:moveTo>
                          <a:pt x="46463" y="337"/>
                        </a:moveTo>
                        <a:cubicBezTo>
                          <a:pt x="49737" y="337"/>
                          <a:pt x="53032" y="703"/>
                          <a:pt x="56257" y="1425"/>
                        </a:cubicBezTo>
                        <a:cubicBezTo>
                          <a:pt x="67890" y="4030"/>
                          <a:pt x="77812" y="11010"/>
                          <a:pt x="84196" y="21077"/>
                        </a:cubicBezTo>
                        <a:cubicBezTo>
                          <a:pt x="90580" y="31145"/>
                          <a:pt x="92660" y="43096"/>
                          <a:pt x="90055" y="54730"/>
                        </a:cubicBezTo>
                        <a:cubicBezTo>
                          <a:pt x="88918" y="59809"/>
                          <a:pt x="86937" y="64591"/>
                          <a:pt x="84168" y="68942"/>
                        </a:cubicBezTo>
                        <a:cubicBezTo>
                          <a:pt x="81492" y="73148"/>
                          <a:pt x="78144" y="76855"/>
                          <a:pt x="74218" y="79961"/>
                        </a:cubicBezTo>
                        <a:cubicBezTo>
                          <a:pt x="66348" y="86188"/>
                          <a:pt x="56521" y="89617"/>
                          <a:pt x="46546" y="89617"/>
                        </a:cubicBezTo>
                        <a:cubicBezTo>
                          <a:pt x="43272" y="89617"/>
                          <a:pt x="39977" y="89250"/>
                          <a:pt x="36752" y="88528"/>
                        </a:cubicBezTo>
                        <a:cubicBezTo>
                          <a:pt x="25119" y="85924"/>
                          <a:pt x="15197" y="78944"/>
                          <a:pt x="8813" y="68877"/>
                        </a:cubicBezTo>
                        <a:cubicBezTo>
                          <a:pt x="2429" y="58808"/>
                          <a:pt x="348" y="46857"/>
                          <a:pt x="2954" y="35225"/>
                        </a:cubicBezTo>
                        <a:cubicBezTo>
                          <a:pt x="4091" y="30145"/>
                          <a:pt x="6072" y="25362"/>
                          <a:pt x="8840" y="21011"/>
                        </a:cubicBezTo>
                        <a:cubicBezTo>
                          <a:pt x="11516" y="16807"/>
                          <a:pt x="14865" y="13100"/>
                          <a:pt x="18791" y="9993"/>
                        </a:cubicBezTo>
                        <a:cubicBezTo>
                          <a:pt x="26661" y="3767"/>
                          <a:pt x="36488" y="337"/>
                          <a:pt x="46463" y="337"/>
                        </a:cubicBezTo>
                        <a:close/>
                        <a:moveTo>
                          <a:pt x="46463" y="1"/>
                        </a:moveTo>
                        <a:cubicBezTo>
                          <a:pt x="36413" y="1"/>
                          <a:pt x="26511" y="3455"/>
                          <a:pt x="18583" y="9729"/>
                        </a:cubicBezTo>
                        <a:cubicBezTo>
                          <a:pt x="14626" y="12859"/>
                          <a:pt x="11253" y="16594"/>
                          <a:pt x="8557" y="20830"/>
                        </a:cubicBezTo>
                        <a:cubicBezTo>
                          <a:pt x="5767" y="25215"/>
                          <a:pt x="3770" y="30032"/>
                          <a:pt x="2625" y="35151"/>
                        </a:cubicBezTo>
                        <a:cubicBezTo>
                          <a:pt x="0" y="46872"/>
                          <a:pt x="2097" y="58913"/>
                          <a:pt x="8529" y="69057"/>
                        </a:cubicBezTo>
                        <a:cubicBezTo>
                          <a:pt x="14961" y="79200"/>
                          <a:pt x="24958" y="86232"/>
                          <a:pt x="36678" y="88857"/>
                        </a:cubicBezTo>
                        <a:cubicBezTo>
                          <a:pt x="39927" y="89585"/>
                          <a:pt x="43247" y="89953"/>
                          <a:pt x="46546" y="89953"/>
                        </a:cubicBezTo>
                        <a:cubicBezTo>
                          <a:pt x="56597" y="89953"/>
                          <a:pt x="66498" y="86498"/>
                          <a:pt x="74427" y="80225"/>
                        </a:cubicBezTo>
                        <a:cubicBezTo>
                          <a:pt x="78384" y="77095"/>
                          <a:pt x="81756" y="73359"/>
                          <a:pt x="84452" y="69123"/>
                        </a:cubicBezTo>
                        <a:cubicBezTo>
                          <a:pt x="87242" y="64739"/>
                          <a:pt x="89238" y="59921"/>
                          <a:pt x="90384" y="54803"/>
                        </a:cubicBezTo>
                        <a:cubicBezTo>
                          <a:pt x="93009" y="43082"/>
                          <a:pt x="90913" y="31041"/>
                          <a:pt x="84480" y="20897"/>
                        </a:cubicBezTo>
                        <a:cubicBezTo>
                          <a:pt x="78048" y="10753"/>
                          <a:pt x="68051" y="3722"/>
                          <a:pt x="56330" y="1097"/>
                        </a:cubicBezTo>
                        <a:cubicBezTo>
                          <a:pt x="53082" y="370"/>
                          <a:pt x="49762" y="1"/>
                          <a:pt x="46463" y="1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2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1" name="Google Shape;1581;p13"/>
                  <p:cNvSpPr/>
                  <p:nvPr/>
                </p:nvSpPr>
                <p:spPr>
                  <a:xfrm>
                    <a:off x="1282750" y="505200"/>
                    <a:ext cx="2414500" cy="2335150"/>
                  </a:xfrm>
                  <a:custGeom>
                    <a:rect b="b" l="l" r="r" t="t"/>
                    <a:pathLst>
                      <a:path extrusionOk="0" h="93406" w="96580">
                        <a:moveTo>
                          <a:pt x="48248" y="674"/>
                        </a:moveTo>
                        <a:cubicBezTo>
                          <a:pt x="51624" y="674"/>
                          <a:pt x="55021" y="1051"/>
                          <a:pt x="58347" y="1796"/>
                        </a:cubicBezTo>
                        <a:cubicBezTo>
                          <a:pt x="70341" y="4482"/>
                          <a:pt x="80573" y="11679"/>
                          <a:pt x="87155" y="22060"/>
                        </a:cubicBezTo>
                        <a:cubicBezTo>
                          <a:pt x="93737" y="32441"/>
                          <a:pt x="95883" y="44764"/>
                          <a:pt x="93196" y="56759"/>
                        </a:cubicBezTo>
                        <a:cubicBezTo>
                          <a:pt x="92024" y="61997"/>
                          <a:pt x="89982" y="66928"/>
                          <a:pt x="87127" y="71414"/>
                        </a:cubicBezTo>
                        <a:cubicBezTo>
                          <a:pt x="84368" y="75750"/>
                          <a:pt x="80915" y="79572"/>
                          <a:pt x="76866" y="82776"/>
                        </a:cubicBezTo>
                        <a:cubicBezTo>
                          <a:pt x="68752" y="89196"/>
                          <a:pt x="58618" y="92732"/>
                          <a:pt x="48333" y="92732"/>
                        </a:cubicBezTo>
                        <a:cubicBezTo>
                          <a:pt x="44957" y="92732"/>
                          <a:pt x="41560" y="92355"/>
                          <a:pt x="38234" y="91610"/>
                        </a:cubicBezTo>
                        <a:cubicBezTo>
                          <a:pt x="26240" y="88924"/>
                          <a:pt x="16008" y="81727"/>
                          <a:pt x="9426" y="71346"/>
                        </a:cubicBezTo>
                        <a:cubicBezTo>
                          <a:pt x="2843" y="60965"/>
                          <a:pt x="698" y="48642"/>
                          <a:pt x="3383" y="36647"/>
                        </a:cubicBezTo>
                        <a:cubicBezTo>
                          <a:pt x="4557" y="31409"/>
                          <a:pt x="6599" y="26479"/>
                          <a:pt x="9454" y="21992"/>
                        </a:cubicBezTo>
                        <a:cubicBezTo>
                          <a:pt x="12213" y="17656"/>
                          <a:pt x="15666" y="13833"/>
                          <a:pt x="19715" y="10630"/>
                        </a:cubicBezTo>
                        <a:cubicBezTo>
                          <a:pt x="27829" y="4209"/>
                          <a:pt x="37963" y="674"/>
                          <a:pt x="48248" y="674"/>
                        </a:cubicBezTo>
                        <a:close/>
                        <a:moveTo>
                          <a:pt x="48248" y="0"/>
                        </a:moveTo>
                        <a:cubicBezTo>
                          <a:pt x="37811" y="0"/>
                          <a:pt x="27529" y="3587"/>
                          <a:pt x="19296" y="10101"/>
                        </a:cubicBezTo>
                        <a:cubicBezTo>
                          <a:pt x="15188" y="13352"/>
                          <a:pt x="11686" y="17230"/>
                          <a:pt x="8886" y="21630"/>
                        </a:cubicBezTo>
                        <a:cubicBezTo>
                          <a:pt x="5988" y="26182"/>
                          <a:pt x="3916" y="31186"/>
                          <a:pt x="2726" y="36499"/>
                        </a:cubicBezTo>
                        <a:cubicBezTo>
                          <a:pt x="1" y="48670"/>
                          <a:pt x="2178" y="61174"/>
                          <a:pt x="8857" y="71707"/>
                        </a:cubicBezTo>
                        <a:cubicBezTo>
                          <a:pt x="15536" y="82240"/>
                          <a:pt x="25917" y="89542"/>
                          <a:pt x="38087" y="92267"/>
                        </a:cubicBezTo>
                        <a:cubicBezTo>
                          <a:pt x="41460" y="93022"/>
                          <a:pt x="44907" y="93406"/>
                          <a:pt x="48333" y="93406"/>
                        </a:cubicBezTo>
                        <a:cubicBezTo>
                          <a:pt x="58769" y="93406"/>
                          <a:pt x="69051" y="89818"/>
                          <a:pt x="77285" y="83304"/>
                        </a:cubicBezTo>
                        <a:cubicBezTo>
                          <a:pt x="81392" y="80054"/>
                          <a:pt x="84895" y="76176"/>
                          <a:pt x="87694" y="71776"/>
                        </a:cubicBezTo>
                        <a:cubicBezTo>
                          <a:pt x="90592" y="67223"/>
                          <a:pt x="92664" y="62220"/>
                          <a:pt x="93855" y="56906"/>
                        </a:cubicBezTo>
                        <a:cubicBezTo>
                          <a:pt x="96580" y="44736"/>
                          <a:pt x="94403" y="32232"/>
                          <a:pt x="87723" y="21699"/>
                        </a:cubicBezTo>
                        <a:cubicBezTo>
                          <a:pt x="81045" y="11166"/>
                          <a:pt x="70664" y="3864"/>
                          <a:pt x="58494" y="1139"/>
                        </a:cubicBezTo>
                        <a:cubicBezTo>
                          <a:pt x="55121" y="384"/>
                          <a:pt x="51673" y="0"/>
                          <a:pt x="48248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2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82" name="Google Shape;1582;p13"/>
                <p:cNvGrpSpPr/>
                <p:nvPr/>
              </p:nvGrpSpPr>
              <p:grpSpPr>
                <a:xfrm>
                  <a:off x="2605164" y="4772071"/>
                  <a:ext cx="1390028" cy="1344346"/>
                  <a:chOff x="1282750" y="505200"/>
                  <a:chExt cx="2414500" cy="2335150"/>
                </a:xfrm>
              </p:grpSpPr>
              <p:sp>
                <p:nvSpPr>
                  <p:cNvPr id="1583" name="Google Shape;1583;p13"/>
                  <p:cNvSpPr/>
                  <p:nvPr/>
                </p:nvSpPr>
                <p:spPr>
                  <a:xfrm>
                    <a:off x="1417500" y="635525"/>
                    <a:ext cx="2145025" cy="2074500"/>
                  </a:xfrm>
                  <a:custGeom>
                    <a:rect b="b" l="l" r="r" t="t"/>
                    <a:pathLst>
                      <a:path extrusionOk="0" h="82980" w="85801">
                        <a:moveTo>
                          <a:pt x="42863" y="1516"/>
                        </a:moveTo>
                        <a:cubicBezTo>
                          <a:pt x="45795" y="1516"/>
                          <a:pt x="48745" y="1844"/>
                          <a:pt x="51633" y="2491"/>
                        </a:cubicBezTo>
                        <a:cubicBezTo>
                          <a:pt x="62051" y="4823"/>
                          <a:pt x="70935" y="11073"/>
                          <a:pt x="76652" y="20089"/>
                        </a:cubicBezTo>
                        <a:cubicBezTo>
                          <a:pt x="82369" y="29104"/>
                          <a:pt x="84233" y="39806"/>
                          <a:pt x="81899" y="50224"/>
                        </a:cubicBezTo>
                        <a:cubicBezTo>
                          <a:pt x="79903" y="59137"/>
                          <a:pt x="74867" y="67162"/>
                          <a:pt x="67718" y="72818"/>
                        </a:cubicBezTo>
                        <a:cubicBezTo>
                          <a:pt x="60670" y="78393"/>
                          <a:pt x="51870" y="81464"/>
                          <a:pt x="42938" y="81464"/>
                        </a:cubicBezTo>
                        <a:cubicBezTo>
                          <a:pt x="40006" y="81464"/>
                          <a:pt x="37055" y="81137"/>
                          <a:pt x="34168" y="80490"/>
                        </a:cubicBezTo>
                        <a:cubicBezTo>
                          <a:pt x="23750" y="78156"/>
                          <a:pt x="14865" y="71907"/>
                          <a:pt x="9149" y="62892"/>
                        </a:cubicBezTo>
                        <a:cubicBezTo>
                          <a:pt x="3432" y="53876"/>
                          <a:pt x="1568" y="43174"/>
                          <a:pt x="3902" y="32757"/>
                        </a:cubicBezTo>
                        <a:cubicBezTo>
                          <a:pt x="5898" y="23843"/>
                          <a:pt x="10934" y="15819"/>
                          <a:pt x="18083" y="10163"/>
                        </a:cubicBezTo>
                        <a:cubicBezTo>
                          <a:pt x="25130" y="4587"/>
                          <a:pt x="33931" y="1516"/>
                          <a:pt x="42863" y="1516"/>
                        </a:cubicBezTo>
                        <a:close/>
                        <a:moveTo>
                          <a:pt x="42863" y="0"/>
                        </a:moveTo>
                        <a:cubicBezTo>
                          <a:pt x="33591" y="0"/>
                          <a:pt x="24456" y="3187"/>
                          <a:pt x="17142" y="8974"/>
                        </a:cubicBezTo>
                        <a:cubicBezTo>
                          <a:pt x="9721" y="14845"/>
                          <a:pt x="4494" y="23174"/>
                          <a:pt x="2422" y="32426"/>
                        </a:cubicBezTo>
                        <a:cubicBezTo>
                          <a:pt x="1" y="43238"/>
                          <a:pt x="1935" y="54345"/>
                          <a:pt x="7868" y="63703"/>
                        </a:cubicBezTo>
                        <a:cubicBezTo>
                          <a:pt x="13802" y="73061"/>
                          <a:pt x="23024" y="79547"/>
                          <a:pt x="33836" y="81969"/>
                        </a:cubicBezTo>
                        <a:cubicBezTo>
                          <a:pt x="36832" y="82639"/>
                          <a:pt x="39895" y="82980"/>
                          <a:pt x="42938" y="82980"/>
                        </a:cubicBezTo>
                        <a:cubicBezTo>
                          <a:pt x="52210" y="82980"/>
                          <a:pt x="61344" y="79792"/>
                          <a:pt x="68658" y="74006"/>
                        </a:cubicBezTo>
                        <a:cubicBezTo>
                          <a:pt x="76080" y="68134"/>
                          <a:pt x="81307" y="59806"/>
                          <a:pt x="83379" y="50555"/>
                        </a:cubicBezTo>
                        <a:cubicBezTo>
                          <a:pt x="85800" y="39742"/>
                          <a:pt x="83866" y="28634"/>
                          <a:pt x="77933" y="19277"/>
                        </a:cubicBezTo>
                        <a:cubicBezTo>
                          <a:pt x="71999" y="9919"/>
                          <a:pt x="62777" y="3433"/>
                          <a:pt x="51964" y="1011"/>
                        </a:cubicBezTo>
                        <a:cubicBezTo>
                          <a:pt x="48968" y="341"/>
                          <a:pt x="45906" y="0"/>
                          <a:pt x="4286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4" name="Google Shape;1584;p13"/>
                  <p:cNvSpPr/>
                  <p:nvPr/>
                </p:nvSpPr>
                <p:spPr>
                  <a:xfrm>
                    <a:off x="1327400" y="548350"/>
                    <a:ext cx="2325225" cy="2248825"/>
                  </a:xfrm>
                  <a:custGeom>
                    <a:rect b="b" l="l" r="r" t="t"/>
                    <a:pathLst>
                      <a:path extrusionOk="0" h="89953" w="93009">
                        <a:moveTo>
                          <a:pt x="46463" y="337"/>
                        </a:moveTo>
                        <a:cubicBezTo>
                          <a:pt x="49737" y="337"/>
                          <a:pt x="53032" y="703"/>
                          <a:pt x="56257" y="1425"/>
                        </a:cubicBezTo>
                        <a:cubicBezTo>
                          <a:pt x="67890" y="4030"/>
                          <a:pt x="77812" y="11010"/>
                          <a:pt x="84196" y="21077"/>
                        </a:cubicBezTo>
                        <a:cubicBezTo>
                          <a:pt x="90580" y="31145"/>
                          <a:pt x="92660" y="43096"/>
                          <a:pt x="90055" y="54730"/>
                        </a:cubicBezTo>
                        <a:cubicBezTo>
                          <a:pt x="88918" y="59809"/>
                          <a:pt x="86937" y="64591"/>
                          <a:pt x="84168" y="68942"/>
                        </a:cubicBezTo>
                        <a:cubicBezTo>
                          <a:pt x="81492" y="73148"/>
                          <a:pt x="78144" y="76855"/>
                          <a:pt x="74218" y="79961"/>
                        </a:cubicBezTo>
                        <a:cubicBezTo>
                          <a:pt x="66348" y="86188"/>
                          <a:pt x="56521" y="89617"/>
                          <a:pt x="46546" y="89617"/>
                        </a:cubicBezTo>
                        <a:cubicBezTo>
                          <a:pt x="43272" y="89617"/>
                          <a:pt x="39977" y="89250"/>
                          <a:pt x="36752" y="88528"/>
                        </a:cubicBezTo>
                        <a:cubicBezTo>
                          <a:pt x="25119" y="85924"/>
                          <a:pt x="15197" y="78944"/>
                          <a:pt x="8813" y="68877"/>
                        </a:cubicBezTo>
                        <a:cubicBezTo>
                          <a:pt x="2429" y="58808"/>
                          <a:pt x="348" y="46857"/>
                          <a:pt x="2954" y="35225"/>
                        </a:cubicBezTo>
                        <a:cubicBezTo>
                          <a:pt x="4091" y="30145"/>
                          <a:pt x="6072" y="25362"/>
                          <a:pt x="8840" y="21011"/>
                        </a:cubicBezTo>
                        <a:cubicBezTo>
                          <a:pt x="11516" y="16807"/>
                          <a:pt x="14865" y="13100"/>
                          <a:pt x="18791" y="9993"/>
                        </a:cubicBezTo>
                        <a:cubicBezTo>
                          <a:pt x="26661" y="3767"/>
                          <a:pt x="36488" y="337"/>
                          <a:pt x="46463" y="337"/>
                        </a:cubicBezTo>
                        <a:close/>
                        <a:moveTo>
                          <a:pt x="46463" y="1"/>
                        </a:moveTo>
                        <a:cubicBezTo>
                          <a:pt x="36413" y="1"/>
                          <a:pt x="26511" y="3455"/>
                          <a:pt x="18583" y="9729"/>
                        </a:cubicBezTo>
                        <a:cubicBezTo>
                          <a:pt x="14626" y="12859"/>
                          <a:pt x="11253" y="16594"/>
                          <a:pt x="8557" y="20830"/>
                        </a:cubicBezTo>
                        <a:cubicBezTo>
                          <a:pt x="5767" y="25215"/>
                          <a:pt x="3770" y="30032"/>
                          <a:pt x="2625" y="35151"/>
                        </a:cubicBezTo>
                        <a:cubicBezTo>
                          <a:pt x="0" y="46872"/>
                          <a:pt x="2097" y="58913"/>
                          <a:pt x="8529" y="69057"/>
                        </a:cubicBezTo>
                        <a:cubicBezTo>
                          <a:pt x="14961" y="79200"/>
                          <a:pt x="24958" y="86232"/>
                          <a:pt x="36678" y="88857"/>
                        </a:cubicBezTo>
                        <a:cubicBezTo>
                          <a:pt x="39927" y="89585"/>
                          <a:pt x="43247" y="89953"/>
                          <a:pt x="46546" y="89953"/>
                        </a:cubicBezTo>
                        <a:cubicBezTo>
                          <a:pt x="56597" y="89953"/>
                          <a:pt x="66498" y="86498"/>
                          <a:pt x="74427" y="80225"/>
                        </a:cubicBezTo>
                        <a:cubicBezTo>
                          <a:pt x="78384" y="77095"/>
                          <a:pt x="81756" y="73359"/>
                          <a:pt x="84452" y="69123"/>
                        </a:cubicBezTo>
                        <a:cubicBezTo>
                          <a:pt x="87242" y="64739"/>
                          <a:pt x="89238" y="59921"/>
                          <a:pt x="90384" y="54803"/>
                        </a:cubicBezTo>
                        <a:cubicBezTo>
                          <a:pt x="93009" y="43082"/>
                          <a:pt x="90913" y="31041"/>
                          <a:pt x="84480" y="20897"/>
                        </a:cubicBezTo>
                        <a:cubicBezTo>
                          <a:pt x="78048" y="10753"/>
                          <a:pt x="68051" y="3722"/>
                          <a:pt x="56330" y="1097"/>
                        </a:cubicBezTo>
                        <a:cubicBezTo>
                          <a:pt x="53082" y="370"/>
                          <a:pt x="49762" y="1"/>
                          <a:pt x="4646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5" name="Google Shape;1585;p13"/>
                  <p:cNvSpPr/>
                  <p:nvPr/>
                </p:nvSpPr>
                <p:spPr>
                  <a:xfrm>
                    <a:off x="1282750" y="505200"/>
                    <a:ext cx="2414500" cy="2335150"/>
                  </a:xfrm>
                  <a:custGeom>
                    <a:rect b="b" l="l" r="r" t="t"/>
                    <a:pathLst>
                      <a:path extrusionOk="0" h="93406" w="96580">
                        <a:moveTo>
                          <a:pt x="48248" y="674"/>
                        </a:moveTo>
                        <a:cubicBezTo>
                          <a:pt x="51624" y="674"/>
                          <a:pt x="55021" y="1051"/>
                          <a:pt x="58347" y="1796"/>
                        </a:cubicBezTo>
                        <a:cubicBezTo>
                          <a:pt x="70341" y="4482"/>
                          <a:pt x="80573" y="11679"/>
                          <a:pt x="87155" y="22060"/>
                        </a:cubicBezTo>
                        <a:cubicBezTo>
                          <a:pt x="93737" y="32441"/>
                          <a:pt x="95883" y="44764"/>
                          <a:pt x="93196" y="56759"/>
                        </a:cubicBezTo>
                        <a:cubicBezTo>
                          <a:pt x="92024" y="61997"/>
                          <a:pt x="89982" y="66928"/>
                          <a:pt x="87127" y="71414"/>
                        </a:cubicBezTo>
                        <a:cubicBezTo>
                          <a:pt x="84368" y="75750"/>
                          <a:pt x="80915" y="79572"/>
                          <a:pt x="76866" y="82776"/>
                        </a:cubicBezTo>
                        <a:cubicBezTo>
                          <a:pt x="68752" y="89196"/>
                          <a:pt x="58618" y="92732"/>
                          <a:pt x="48333" y="92732"/>
                        </a:cubicBezTo>
                        <a:cubicBezTo>
                          <a:pt x="44957" y="92732"/>
                          <a:pt x="41560" y="92355"/>
                          <a:pt x="38234" y="91610"/>
                        </a:cubicBezTo>
                        <a:cubicBezTo>
                          <a:pt x="26240" y="88924"/>
                          <a:pt x="16008" y="81727"/>
                          <a:pt x="9426" y="71346"/>
                        </a:cubicBezTo>
                        <a:cubicBezTo>
                          <a:pt x="2843" y="60965"/>
                          <a:pt x="698" y="48642"/>
                          <a:pt x="3383" y="36647"/>
                        </a:cubicBezTo>
                        <a:cubicBezTo>
                          <a:pt x="4557" y="31409"/>
                          <a:pt x="6599" y="26479"/>
                          <a:pt x="9454" y="21992"/>
                        </a:cubicBezTo>
                        <a:cubicBezTo>
                          <a:pt x="12213" y="17656"/>
                          <a:pt x="15666" y="13833"/>
                          <a:pt x="19715" y="10630"/>
                        </a:cubicBezTo>
                        <a:cubicBezTo>
                          <a:pt x="27829" y="4209"/>
                          <a:pt x="37963" y="674"/>
                          <a:pt x="48248" y="674"/>
                        </a:cubicBezTo>
                        <a:close/>
                        <a:moveTo>
                          <a:pt x="48248" y="0"/>
                        </a:moveTo>
                        <a:cubicBezTo>
                          <a:pt x="37811" y="0"/>
                          <a:pt x="27529" y="3587"/>
                          <a:pt x="19296" y="10101"/>
                        </a:cubicBezTo>
                        <a:cubicBezTo>
                          <a:pt x="15188" y="13352"/>
                          <a:pt x="11686" y="17230"/>
                          <a:pt x="8886" y="21630"/>
                        </a:cubicBezTo>
                        <a:cubicBezTo>
                          <a:pt x="5988" y="26182"/>
                          <a:pt x="3916" y="31186"/>
                          <a:pt x="2726" y="36499"/>
                        </a:cubicBezTo>
                        <a:cubicBezTo>
                          <a:pt x="1" y="48670"/>
                          <a:pt x="2178" y="61174"/>
                          <a:pt x="8857" y="71707"/>
                        </a:cubicBezTo>
                        <a:cubicBezTo>
                          <a:pt x="15536" y="82240"/>
                          <a:pt x="25917" y="89542"/>
                          <a:pt x="38087" y="92267"/>
                        </a:cubicBezTo>
                        <a:cubicBezTo>
                          <a:pt x="41460" y="93022"/>
                          <a:pt x="44907" y="93406"/>
                          <a:pt x="48333" y="93406"/>
                        </a:cubicBezTo>
                        <a:cubicBezTo>
                          <a:pt x="58769" y="93406"/>
                          <a:pt x="69051" y="89818"/>
                          <a:pt x="77285" y="83304"/>
                        </a:cubicBezTo>
                        <a:cubicBezTo>
                          <a:pt x="81392" y="80054"/>
                          <a:pt x="84895" y="76176"/>
                          <a:pt x="87694" y="71776"/>
                        </a:cubicBezTo>
                        <a:cubicBezTo>
                          <a:pt x="90592" y="67223"/>
                          <a:pt x="92664" y="62220"/>
                          <a:pt x="93855" y="56906"/>
                        </a:cubicBezTo>
                        <a:cubicBezTo>
                          <a:pt x="96580" y="44736"/>
                          <a:pt x="94403" y="32232"/>
                          <a:pt x="87723" y="21699"/>
                        </a:cubicBezTo>
                        <a:cubicBezTo>
                          <a:pt x="81045" y="11166"/>
                          <a:pt x="70664" y="3864"/>
                          <a:pt x="58494" y="1139"/>
                        </a:cubicBezTo>
                        <a:cubicBezTo>
                          <a:pt x="55121" y="384"/>
                          <a:pt x="51673" y="0"/>
                          <a:pt x="4824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86" name="Google Shape;1586;p13"/>
                <p:cNvGrpSpPr/>
                <p:nvPr/>
              </p:nvGrpSpPr>
              <p:grpSpPr>
                <a:xfrm>
                  <a:off x="1602789" y="4772071"/>
                  <a:ext cx="1390028" cy="1344346"/>
                  <a:chOff x="1282750" y="505200"/>
                  <a:chExt cx="2414500" cy="2335150"/>
                </a:xfrm>
              </p:grpSpPr>
              <p:sp>
                <p:nvSpPr>
                  <p:cNvPr id="1587" name="Google Shape;1587;p13"/>
                  <p:cNvSpPr/>
                  <p:nvPr/>
                </p:nvSpPr>
                <p:spPr>
                  <a:xfrm>
                    <a:off x="1417500" y="635525"/>
                    <a:ext cx="2145025" cy="2074500"/>
                  </a:xfrm>
                  <a:custGeom>
                    <a:rect b="b" l="l" r="r" t="t"/>
                    <a:pathLst>
                      <a:path extrusionOk="0" h="82980" w="85801">
                        <a:moveTo>
                          <a:pt x="42863" y="1516"/>
                        </a:moveTo>
                        <a:cubicBezTo>
                          <a:pt x="45795" y="1516"/>
                          <a:pt x="48745" y="1844"/>
                          <a:pt x="51633" y="2491"/>
                        </a:cubicBezTo>
                        <a:cubicBezTo>
                          <a:pt x="62051" y="4823"/>
                          <a:pt x="70935" y="11073"/>
                          <a:pt x="76652" y="20089"/>
                        </a:cubicBezTo>
                        <a:cubicBezTo>
                          <a:pt x="82369" y="29104"/>
                          <a:pt x="84233" y="39806"/>
                          <a:pt x="81899" y="50224"/>
                        </a:cubicBezTo>
                        <a:cubicBezTo>
                          <a:pt x="79903" y="59137"/>
                          <a:pt x="74867" y="67162"/>
                          <a:pt x="67718" y="72818"/>
                        </a:cubicBezTo>
                        <a:cubicBezTo>
                          <a:pt x="60670" y="78393"/>
                          <a:pt x="51870" y="81464"/>
                          <a:pt x="42938" y="81464"/>
                        </a:cubicBezTo>
                        <a:cubicBezTo>
                          <a:pt x="40006" y="81464"/>
                          <a:pt x="37055" y="81137"/>
                          <a:pt x="34168" y="80490"/>
                        </a:cubicBezTo>
                        <a:cubicBezTo>
                          <a:pt x="23750" y="78156"/>
                          <a:pt x="14865" y="71907"/>
                          <a:pt x="9149" y="62892"/>
                        </a:cubicBezTo>
                        <a:cubicBezTo>
                          <a:pt x="3432" y="53876"/>
                          <a:pt x="1568" y="43174"/>
                          <a:pt x="3902" y="32757"/>
                        </a:cubicBezTo>
                        <a:cubicBezTo>
                          <a:pt x="5898" y="23843"/>
                          <a:pt x="10934" y="15819"/>
                          <a:pt x="18083" y="10163"/>
                        </a:cubicBezTo>
                        <a:cubicBezTo>
                          <a:pt x="25130" y="4587"/>
                          <a:pt x="33931" y="1516"/>
                          <a:pt x="42863" y="1516"/>
                        </a:cubicBezTo>
                        <a:close/>
                        <a:moveTo>
                          <a:pt x="42863" y="0"/>
                        </a:moveTo>
                        <a:cubicBezTo>
                          <a:pt x="33591" y="0"/>
                          <a:pt x="24456" y="3187"/>
                          <a:pt x="17142" y="8974"/>
                        </a:cubicBezTo>
                        <a:cubicBezTo>
                          <a:pt x="9721" y="14845"/>
                          <a:pt x="4494" y="23174"/>
                          <a:pt x="2422" y="32426"/>
                        </a:cubicBezTo>
                        <a:cubicBezTo>
                          <a:pt x="1" y="43238"/>
                          <a:pt x="1935" y="54345"/>
                          <a:pt x="7868" y="63703"/>
                        </a:cubicBezTo>
                        <a:cubicBezTo>
                          <a:pt x="13802" y="73061"/>
                          <a:pt x="23024" y="79547"/>
                          <a:pt x="33836" y="81969"/>
                        </a:cubicBezTo>
                        <a:cubicBezTo>
                          <a:pt x="36832" y="82639"/>
                          <a:pt x="39895" y="82980"/>
                          <a:pt x="42938" y="82980"/>
                        </a:cubicBezTo>
                        <a:cubicBezTo>
                          <a:pt x="52210" y="82980"/>
                          <a:pt x="61344" y="79792"/>
                          <a:pt x="68658" y="74006"/>
                        </a:cubicBezTo>
                        <a:cubicBezTo>
                          <a:pt x="76080" y="68134"/>
                          <a:pt x="81307" y="59806"/>
                          <a:pt x="83379" y="50555"/>
                        </a:cubicBezTo>
                        <a:cubicBezTo>
                          <a:pt x="85800" y="39742"/>
                          <a:pt x="83866" y="28634"/>
                          <a:pt x="77933" y="19277"/>
                        </a:cubicBezTo>
                        <a:cubicBezTo>
                          <a:pt x="71999" y="9919"/>
                          <a:pt x="62777" y="3433"/>
                          <a:pt x="51964" y="1011"/>
                        </a:cubicBezTo>
                        <a:cubicBezTo>
                          <a:pt x="48968" y="341"/>
                          <a:pt x="45906" y="0"/>
                          <a:pt x="42863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3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8" name="Google Shape;1588;p13"/>
                  <p:cNvSpPr/>
                  <p:nvPr/>
                </p:nvSpPr>
                <p:spPr>
                  <a:xfrm>
                    <a:off x="1327400" y="548350"/>
                    <a:ext cx="2325225" cy="2248825"/>
                  </a:xfrm>
                  <a:custGeom>
                    <a:rect b="b" l="l" r="r" t="t"/>
                    <a:pathLst>
                      <a:path extrusionOk="0" h="89953" w="93009">
                        <a:moveTo>
                          <a:pt x="46463" y="337"/>
                        </a:moveTo>
                        <a:cubicBezTo>
                          <a:pt x="49737" y="337"/>
                          <a:pt x="53032" y="703"/>
                          <a:pt x="56257" y="1425"/>
                        </a:cubicBezTo>
                        <a:cubicBezTo>
                          <a:pt x="67890" y="4030"/>
                          <a:pt x="77812" y="11010"/>
                          <a:pt x="84196" y="21077"/>
                        </a:cubicBezTo>
                        <a:cubicBezTo>
                          <a:pt x="90580" y="31145"/>
                          <a:pt x="92660" y="43096"/>
                          <a:pt x="90055" y="54730"/>
                        </a:cubicBezTo>
                        <a:cubicBezTo>
                          <a:pt x="88918" y="59809"/>
                          <a:pt x="86937" y="64591"/>
                          <a:pt x="84168" y="68942"/>
                        </a:cubicBezTo>
                        <a:cubicBezTo>
                          <a:pt x="81492" y="73148"/>
                          <a:pt x="78144" y="76855"/>
                          <a:pt x="74218" y="79961"/>
                        </a:cubicBezTo>
                        <a:cubicBezTo>
                          <a:pt x="66348" y="86188"/>
                          <a:pt x="56521" y="89617"/>
                          <a:pt x="46546" y="89617"/>
                        </a:cubicBezTo>
                        <a:cubicBezTo>
                          <a:pt x="43272" y="89617"/>
                          <a:pt x="39977" y="89250"/>
                          <a:pt x="36752" y="88528"/>
                        </a:cubicBezTo>
                        <a:cubicBezTo>
                          <a:pt x="25119" y="85924"/>
                          <a:pt x="15197" y="78944"/>
                          <a:pt x="8813" y="68877"/>
                        </a:cubicBezTo>
                        <a:cubicBezTo>
                          <a:pt x="2429" y="58808"/>
                          <a:pt x="348" y="46857"/>
                          <a:pt x="2954" y="35225"/>
                        </a:cubicBezTo>
                        <a:cubicBezTo>
                          <a:pt x="4091" y="30145"/>
                          <a:pt x="6072" y="25362"/>
                          <a:pt x="8840" y="21011"/>
                        </a:cubicBezTo>
                        <a:cubicBezTo>
                          <a:pt x="11516" y="16807"/>
                          <a:pt x="14865" y="13100"/>
                          <a:pt x="18791" y="9993"/>
                        </a:cubicBezTo>
                        <a:cubicBezTo>
                          <a:pt x="26661" y="3767"/>
                          <a:pt x="36488" y="337"/>
                          <a:pt x="46463" y="337"/>
                        </a:cubicBezTo>
                        <a:close/>
                        <a:moveTo>
                          <a:pt x="46463" y="1"/>
                        </a:moveTo>
                        <a:cubicBezTo>
                          <a:pt x="36413" y="1"/>
                          <a:pt x="26511" y="3455"/>
                          <a:pt x="18583" y="9729"/>
                        </a:cubicBezTo>
                        <a:cubicBezTo>
                          <a:pt x="14626" y="12859"/>
                          <a:pt x="11253" y="16594"/>
                          <a:pt x="8557" y="20830"/>
                        </a:cubicBezTo>
                        <a:cubicBezTo>
                          <a:pt x="5767" y="25215"/>
                          <a:pt x="3770" y="30032"/>
                          <a:pt x="2625" y="35151"/>
                        </a:cubicBezTo>
                        <a:cubicBezTo>
                          <a:pt x="0" y="46872"/>
                          <a:pt x="2097" y="58913"/>
                          <a:pt x="8529" y="69057"/>
                        </a:cubicBezTo>
                        <a:cubicBezTo>
                          <a:pt x="14961" y="79200"/>
                          <a:pt x="24958" y="86232"/>
                          <a:pt x="36678" y="88857"/>
                        </a:cubicBezTo>
                        <a:cubicBezTo>
                          <a:pt x="39927" y="89585"/>
                          <a:pt x="43247" y="89953"/>
                          <a:pt x="46546" y="89953"/>
                        </a:cubicBezTo>
                        <a:cubicBezTo>
                          <a:pt x="56597" y="89953"/>
                          <a:pt x="66498" y="86498"/>
                          <a:pt x="74427" y="80225"/>
                        </a:cubicBezTo>
                        <a:cubicBezTo>
                          <a:pt x="78384" y="77095"/>
                          <a:pt x="81756" y="73359"/>
                          <a:pt x="84452" y="69123"/>
                        </a:cubicBezTo>
                        <a:cubicBezTo>
                          <a:pt x="87242" y="64739"/>
                          <a:pt x="89238" y="59921"/>
                          <a:pt x="90384" y="54803"/>
                        </a:cubicBezTo>
                        <a:cubicBezTo>
                          <a:pt x="93009" y="43082"/>
                          <a:pt x="90913" y="31041"/>
                          <a:pt x="84480" y="20897"/>
                        </a:cubicBezTo>
                        <a:cubicBezTo>
                          <a:pt x="78048" y="10753"/>
                          <a:pt x="68051" y="3722"/>
                          <a:pt x="56330" y="1097"/>
                        </a:cubicBezTo>
                        <a:cubicBezTo>
                          <a:pt x="53082" y="370"/>
                          <a:pt x="49762" y="1"/>
                          <a:pt x="46463" y="1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3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9" name="Google Shape;1589;p13"/>
                  <p:cNvSpPr/>
                  <p:nvPr/>
                </p:nvSpPr>
                <p:spPr>
                  <a:xfrm>
                    <a:off x="1282750" y="505200"/>
                    <a:ext cx="2414500" cy="2335150"/>
                  </a:xfrm>
                  <a:custGeom>
                    <a:rect b="b" l="l" r="r" t="t"/>
                    <a:pathLst>
                      <a:path extrusionOk="0" h="93406" w="96580">
                        <a:moveTo>
                          <a:pt x="48248" y="674"/>
                        </a:moveTo>
                        <a:cubicBezTo>
                          <a:pt x="51624" y="674"/>
                          <a:pt x="55021" y="1051"/>
                          <a:pt x="58347" y="1796"/>
                        </a:cubicBezTo>
                        <a:cubicBezTo>
                          <a:pt x="70341" y="4482"/>
                          <a:pt x="80573" y="11679"/>
                          <a:pt x="87155" y="22060"/>
                        </a:cubicBezTo>
                        <a:cubicBezTo>
                          <a:pt x="93737" y="32441"/>
                          <a:pt x="95883" y="44764"/>
                          <a:pt x="93196" y="56759"/>
                        </a:cubicBezTo>
                        <a:cubicBezTo>
                          <a:pt x="92024" y="61997"/>
                          <a:pt x="89982" y="66928"/>
                          <a:pt x="87127" y="71414"/>
                        </a:cubicBezTo>
                        <a:cubicBezTo>
                          <a:pt x="84368" y="75750"/>
                          <a:pt x="80915" y="79572"/>
                          <a:pt x="76866" y="82776"/>
                        </a:cubicBezTo>
                        <a:cubicBezTo>
                          <a:pt x="68752" y="89196"/>
                          <a:pt x="58618" y="92732"/>
                          <a:pt x="48333" y="92732"/>
                        </a:cubicBezTo>
                        <a:cubicBezTo>
                          <a:pt x="44957" y="92732"/>
                          <a:pt x="41560" y="92355"/>
                          <a:pt x="38234" y="91610"/>
                        </a:cubicBezTo>
                        <a:cubicBezTo>
                          <a:pt x="26240" y="88924"/>
                          <a:pt x="16008" y="81727"/>
                          <a:pt x="9426" y="71346"/>
                        </a:cubicBezTo>
                        <a:cubicBezTo>
                          <a:pt x="2843" y="60965"/>
                          <a:pt x="698" y="48642"/>
                          <a:pt x="3383" y="36647"/>
                        </a:cubicBezTo>
                        <a:cubicBezTo>
                          <a:pt x="4557" y="31409"/>
                          <a:pt x="6599" y="26479"/>
                          <a:pt x="9454" y="21992"/>
                        </a:cubicBezTo>
                        <a:cubicBezTo>
                          <a:pt x="12213" y="17656"/>
                          <a:pt x="15666" y="13833"/>
                          <a:pt x="19715" y="10630"/>
                        </a:cubicBezTo>
                        <a:cubicBezTo>
                          <a:pt x="27829" y="4209"/>
                          <a:pt x="37963" y="674"/>
                          <a:pt x="48248" y="674"/>
                        </a:cubicBezTo>
                        <a:close/>
                        <a:moveTo>
                          <a:pt x="48248" y="0"/>
                        </a:moveTo>
                        <a:cubicBezTo>
                          <a:pt x="37811" y="0"/>
                          <a:pt x="27529" y="3587"/>
                          <a:pt x="19296" y="10101"/>
                        </a:cubicBezTo>
                        <a:cubicBezTo>
                          <a:pt x="15188" y="13352"/>
                          <a:pt x="11686" y="17230"/>
                          <a:pt x="8886" y="21630"/>
                        </a:cubicBezTo>
                        <a:cubicBezTo>
                          <a:pt x="5988" y="26182"/>
                          <a:pt x="3916" y="31186"/>
                          <a:pt x="2726" y="36499"/>
                        </a:cubicBezTo>
                        <a:cubicBezTo>
                          <a:pt x="1" y="48670"/>
                          <a:pt x="2178" y="61174"/>
                          <a:pt x="8857" y="71707"/>
                        </a:cubicBezTo>
                        <a:cubicBezTo>
                          <a:pt x="15536" y="82240"/>
                          <a:pt x="25917" y="89542"/>
                          <a:pt x="38087" y="92267"/>
                        </a:cubicBezTo>
                        <a:cubicBezTo>
                          <a:pt x="41460" y="93022"/>
                          <a:pt x="44907" y="93406"/>
                          <a:pt x="48333" y="93406"/>
                        </a:cubicBezTo>
                        <a:cubicBezTo>
                          <a:pt x="58769" y="93406"/>
                          <a:pt x="69051" y="89818"/>
                          <a:pt x="77285" y="83304"/>
                        </a:cubicBezTo>
                        <a:cubicBezTo>
                          <a:pt x="81392" y="80054"/>
                          <a:pt x="84895" y="76176"/>
                          <a:pt x="87694" y="71776"/>
                        </a:cubicBezTo>
                        <a:cubicBezTo>
                          <a:pt x="90592" y="67223"/>
                          <a:pt x="92664" y="62220"/>
                          <a:pt x="93855" y="56906"/>
                        </a:cubicBezTo>
                        <a:cubicBezTo>
                          <a:pt x="96580" y="44736"/>
                          <a:pt x="94403" y="32232"/>
                          <a:pt x="87723" y="21699"/>
                        </a:cubicBezTo>
                        <a:cubicBezTo>
                          <a:pt x="81045" y="11166"/>
                          <a:pt x="70664" y="3864"/>
                          <a:pt x="58494" y="1139"/>
                        </a:cubicBezTo>
                        <a:cubicBezTo>
                          <a:pt x="55121" y="384"/>
                          <a:pt x="51673" y="0"/>
                          <a:pt x="48248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3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590" name="Google Shape;1590;p13"/>
            <p:cNvGrpSpPr/>
            <p:nvPr/>
          </p:nvGrpSpPr>
          <p:grpSpPr>
            <a:xfrm>
              <a:off x="6145116" y="-1409626"/>
              <a:ext cx="2019729" cy="1953353"/>
              <a:chOff x="1282750" y="505200"/>
              <a:chExt cx="2414500" cy="2335150"/>
            </a:xfrm>
          </p:grpSpPr>
          <p:sp>
            <p:nvSpPr>
              <p:cNvPr id="1591" name="Google Shape;1591;p1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1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1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5" name="Google Shape;1595;p14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96" name="Google Shape;1596;p14"/>
          <p:cNvSpPr txBox="1"/>
          <p:nvPr>
            <p:ph type="title"/>
          </p:nvPr>
        </p:nvSpPr>
        <p:spPr>
          <a:xfrm>
            <a:off x="4342238" y="3376625"/>
            <a:ext cx="3575400" cy="5319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60000" dist="952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97" name="Google Shape;1597;p14"/>
          <p:cNvSpPr txBox="1"/>
          <p:nvPr>
            <p:ph idx="1" type="subTitle"/>
          </p:nvPr>
        </p:nvSpPr>
        <p:spPr>
          <a:xfrm>
            <a:off x="1226363" y="1703613"/>
            <a:ext cx="6691200" cy="14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598" name="Google Shape;1598;p14"/>
          <p:cNvGrpSpPr/>
          <p:nvPr/>
        </p:nvGrpSpPr>
        <p:grpSpPr>
          <a:xfrm>
            <a:off x="-1129484" y="-1253376"/>
            <a:ext cx="11915392" cy="7598328"/>
            <a:chOff x="-1129484" y="-1253376"/>
            <a:chExt cx="11915392" cy="7598328"/>
          </a:xfrm>
        </p:grpSpPr>
        <p:grpSp>
          <p:nvGrpSpPr>
            <p:cNvPr id="1599" name="Google Shape;1599;p14"/>
            <p:cNvGrpSpPr/>
            <p:nvPr/>
          </p:nvGrpSpPr>
          <p:grpSpPr>
            <a:xfrm>
              <a:off x="2120191" y="-1029251"/>
              <a:ext cx="2019729" cy="1953353"/>
              <a:chOff x="1282750" y="505200"/>
              <a:chExt cx="2414500" cy="2335150"/>
            </a:xfrm>
          </p:grpSpPr>
          <p:sp>
            <p:nvSpPr>
              <p:cNvPr id="1600" name="Google Shape;1600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3" name="Google Shape;1603;p14"/>
            <p:cNvGrpSpPr/>
            <p:nvPr/>
          </p:nvGrpSpPr>
          <p:grpSpPr>
            <a:xfrm>
              <a:off x="8766049" y="1621276"/>
              <a:ext cx="2019859" cy="2023447"/>
              <a:chOff x="3348750" y="1205400"/>
              <a:chExt cx="2941400" cy="2946625"/>
            </a:xfrm>
          </p:grpSpPr>
          <p:sp>
            <p:nvSpPr>
              <p:cNvPr id="1604" name="Google Shape;1604;p14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14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14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14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14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14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14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14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14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14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14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14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14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14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14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14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14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14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14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14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14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14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14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14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14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14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14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14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14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14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14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14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14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14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14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14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14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14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14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14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14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14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14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14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14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14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14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14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14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14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14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14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14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14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14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14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14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14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14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14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14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14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14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14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14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14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14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14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14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14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14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14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14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14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14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14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14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14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14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14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14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14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14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14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14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14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14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14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14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14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14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14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14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14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8" name="Google Shape;1698;p14"/>
            <p:cNvGrpSpPr/>
            <p:nvPr/>
          </p:nvGrpSpPr>
          <p:grpSpPr>
            <a:xfrm>
              <a:off x="3478916" y="-1155326"/>
              <a:ext cx="2019729" cy="1953353"/>
              <a:chOff x="1282750" y="505200"/>
              <a:chExt cx="2414500" cy="2335150"/>
            </a:xfrm>
          </p:grpSpPr>
          <p:sp>
            <p:nvSpPr>
              <p:cNvPr id="1699" name="Google Shape;1699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2" name="Google Shape;1702;p14"/>
            <p:cNvGrpSpPr/>
            <p:nvPr/>
          </p:nvGrpSpPr>
          <p:grpSpPr>
            <a:xfrm>
              <a:off x="1125691" y="4391599"/>
              <a:ext cx="2019729" cy="1953353"/>
              <a:chOff x="1282750" y="505200"/>
              <a:chExt cx="2414500" cy="2335150"/>
            </a:xfrm>
          </p:grpSpPr>
          <p:sp>
            <p:nvSpPr>
              <p:cNvPr id="1703" name="Google Shape;1703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6" name="Google Shape;1706;p14"/>
            <p:cNvGrpSpPr/>
            <p:nvPr/>
          </p:nvGrpSpPr>
          <p:grpSpPr>
            <a:xfrm>
              <a:off x="-1129484" y="217399"/>
              <a:ext cx="2019729" cy="1953353"/>
              <a:chOff x="1282750" y="505200"/>
              <a:chExt cx="2414500" cy="2335150"/>
            </a:xfrm>
          </p:grpSpPr>
          <p:sp>
            <p:nvSpPr>
              <p:cNvPr id="1707" name="Google Shape;1707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0" name="Google Shape;1710;p14"/>
            <p:cNvGrpSpPr/>
            <p:nvPr/>
          </p:nvGrpSpPr>
          <p:grpSpPr>
            <a:xfrm>
              <a:off x="7807216" y="4237524"/>
              <a:ext cx="2019729" cy="1953353"/>
              <a:chOff x="1282750" y="505200"/>
              <a:chExt cx="2414500" cy="2335150"/>
            </a:xfrm>
          </p:grpSpPr>
          <p:sp>
            <p:nvSpPr>
              <p:cNvPr id="1711" name="Google Shape;1711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4" name="Google Shape;1714;p14"/>
            <p:cNvGrpSpPr/>
            <p:nvPr/>
          </p:nvGrpSpPr>
          <p:grpSpPr>
            <a:xfrm>
              <a:off x="7124266" y="-1253376"/>
              <a:ext cx="2019729" cy="1953353"/>
              <a:chOff x="1282750" y="505200"/>
              <a:chExt cx="2414500" cy="2335150"/>
            </a:xfrm>
          </p:grpSpPr>
          <p:sp>
            <p:nvSpPr>
              <p:cNvPr id="1715" name="Google Shape;1715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9" name="Google Shape;1719;p15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0" name="Google Shape;1720;p15"/>
          <p:cNvSpPr txBox="1"/>
          <p:nvPr>
            <p:ph type="title"/>
          </p:nvPr>
        </p:nvSpPr>
        <p:spPr>
          <a:xfrm>
            <a:off x="5348725" y="1005663"/>
            <a:ext cx="2785500" cy="20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21" name="Google Shape;1721;p15"/>
          <p:cNvSpPr txBox="1"/>
          <p:nvPr>
            <p:ph idx="1" type="subTitle"/>
          </p:nvPr>
        </p:nvSpPr>
        <p:spPr>
          <a:xfrm>
            <a:off x="5348725" y="3021538"/>
            <a:ext cx="27855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2" name="Google Shape;1722;p15"/>
          <p:cNvSpPr/>
          <p:nvPr>
            <p:ph idx="2" type="pic"/>
          </p:nvPr>
        </p:nvSpPr>
        <p:spPr>
          <a:xfrm>
            <a:off x="927425" y="690300"/>
            <a:ext cx="3762900" cy="37629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720000" dist="95250">
              <a:schemeClr val="dk2">
                <a:alpha val="50000"/>
              </a:schemeClr>
            </a:outerShdw>
          </a:effectLst>
        </p:spPr>
      </p:sp>
      <p:grpSp>
        <p:nvGrpSpPr>
          <p:cNvPr id="1723" name="Google Shape;1723;p15"/>
          <p:cNvGrpSpPr/>
          <p:nvPr/>
        </p:nvGrpSpPr>
        <p:grpSpPr>
          <a:xfrm>
            <a:off x="-872496" y="-1522701"/>
            <a:ext cx="11026454" cy="7990553"/>
            <a:chOff x="-872496" y="-1522701"/>
            <a:chExt cx="11026454" cy="7990553"/>
          </a:xfrm>
        </p:grpSpPr>
        <p:grpSp>
          <p:nvGrpSpPr>
            <p:cNvPr id="1724" name="Google Shape;1724;p15"/>
            <p:cNvGrpSpPr/>
            <p:nvPr/>
          </p:nvGrpSpPr>
          <p:grpSpPr>
            <a:xfrm>
              <a:off x="8134229" y="4069449"/>
              <a:ext cx="2019729" cy="1953353"/>
              <a:chOff x="1282750" y="505200"/>
              <a:chExt cx="2414500" cy="2335150"/>
            </a:xfrm>
          </p:grpSpPr>
          <p:sp>
            <p:nvSpPr>
              <p:cNvPr id="1725" name="Google Shape;1725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8" name="Google Shape;1728;p15"/>
            <p:cNvGrpSpPr/>
            <p:nvPr/>
          </p:nvGrpSpPr>
          <p:grpSpPr>
            <a:xfrm>
              <a:off x="4464304" y="-1413851"/>
              <a:ext cx="2019729" cy="1953353"/>
              <a:chOff x="1282750" y="505200"/>
              <a:chExt cx="2414500" cy="2335150"/>
            </a:xfrm>
          </p:grpSpPr>
          <p:sp>
            <p:nvSpPr>
              <p:cNvPr id="1729" name="Google Shape;1729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2" name="Google Shape;1732;p15"/>
            <p:cNvGrpSpPr/>
            <p:nvPr/>
          </p:nvGrpSpPr>
          <p:grpSpPr>
            <a:xfrm>
              <a:off x="-872496" y="1530924"/>
              <a:ext cx="2019729" cy="1953353"/>
              <a:chOff x="1282750" y="505200"/>
              <a:chExt cx="2414500" cy="2335150"/>
            </a:xfrm>
          </p:grpSpPr>
          <p:sp>
            <p:nvSpPr>
              <p:cNvPr id="1733" name="Google Shape;1733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6" name="Google Shape;1736;p15"/>
            <p:cNvGrpSpPr/>
            <p:nvPr/>
          </p:nvGrpSpPr>
          <p:grpSpPr>
            <a:xfrm>
              <a:off x="3890004" y="4514499"/>
              <a:ext cx="2019729" cy="1953353"/>
              <a:chOff x="1282750" y="505200"/>
              <a:chExt cx="2414500" cy="2335150"/>
            </a:xfrm>
          </p:grpSpPr>
          <p:sp>
            <p:nvSpPr>
              <p:cNvPr id="1737" name="Google Shape;1737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0" name="Google Shape;1740;p15"/>
            <p:cNvGrpSpPr/>
            <p:nvPr/>
          </p:nvGrpSpPr>
          <p:grpSpPr>
            <a:xfrm>
              <a:off x="5909729" y="-1522701"/>
              <a:ext cx="2019729" cy="1953353"/>
              <a:chOff x="1282750" y="505200"/>
              <a:chExt cx="2414500" cy="2335150"/>
            </a:xfrm>
          </p:grpSpPr>
          <p:sp>
            <p:nvSpPr>
              <p:cNvPr id="1741" name="Google Shape;1741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5" name="Google Shape;1745;p16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6" name="Google Shape;1746;p16"/>
          <p:cNvSpPr txBox="1"/>
          <p:nvPr>
            <p:ph type="title"/>
          </p:nvPr>
        </p:nvSpPr>
        <p:spPr>
          <a:xfrm>
            <a:off x="2222700" y="3341600"/>
            <a:ext cx="4698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47" name="Google Shape;1747;p16"/>
          <p:cNvSpPr txBox="1"/>
          <p:nvPr>
            <p:ph idx="1" type="subTitle"/>
          </p:nvPr>
        </p:nvSpPr>
        <p:spPr>
          <a:xfrm>
            <a:off x="2222700" y="3761900"/>
            <a:ext cx="469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48" name="Google Shape;1748;p16"/>
          <p:cNvGrpSpPr/>
          <p:nvPr/>
        </p:nvGrpSpPr>
        <p:grpSpPr>
          <a:xfrm>
            <a:off x="-740809" y="-1506476"/>
            <a:ext cx="11191442" cy="8063828"/>
            <a:chOff x="-740809" y="-1506476"/>
            <a:chExt cx="11191442" cy="8063828"/>
          </a:xfrm>
        </p:grpSpPr>
        <p:grpSp>
          <p:nvGrpSpPr>
            <p:cNvPr id="1749" name="Google Shape;1749;p16"/>
            <p:cNvGrpSpPr/>
            <p:nvPr/>
          </p:nvGrpSpPr>
          <p:grpSpPr>
            <a:xfrm>
              <a:off x="-740809" y="-1506476"/>
              <a:ext cx="11191442" cy="8063828"/>
              <a:chOff x="-740809" y="-1506476"/>
              <a:chExt cx="11191442" cy="8063828"/>
            </a:xfrm>
          </p:grpSpPr>
          <p:grpSp>
            <p:nvGrpSpPr>
              <p:cNvPr id="1750" name="Google Shape;1750;p16"/>
              <p:cNvGrpSpPr/>
              <p:nvPr/>
            </p:nvGrpSpPr>
            <p:grpSpPr>
              <a:xfrm>
                <a:off x="519866" y="-114445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751" name="Google Shape;1751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" name="Google Shape;1752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" name="Google Shape;1753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4" name="Google Shape;1754;p16"/>
              <p:cNvGrpSpPr/>
              <p:nvPr/>
            </p:nvGrpSpPr>
            <p:grpSpPr>
              <a:xfrm>
                <a:off x="8430774" y="1379126"/>
                <a:ext cx="2019859" cy="2023447"/>
                <a:chOff x="3348750" y="1205400"/>
                <a:chExt cx="2941400" cy="2946625"/>
              </a:xfrm>
            </p:grpSpPr>
            <p:sp>
              <p:nvSpPr>
                <p:cNvPr id="1755" name="Google Shape;1755;p16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" name="Google Shape;1756;p16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" name="Google Shape;1757;p16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" name="Google Shape;1758;p16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" name="Google Shape;1759;p16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" name="Google Shape;1760;p16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" name="Google Shape;1761;p16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" name="Google Shape;1762;p16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" name="Google Shape;1763;p16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" name="Google Shape;1764;p16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" name="Google Shape;1765;p16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" name="Google Shape;1766;p16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" name="Google Shape;1767;p16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" name="Google Shape;1768;p16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9" name="Google Shape;1769;p16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0" name="Google Shape;1770;p16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1" name="Google Shape;1771;p16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2" name="Google Shape;1772;p16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3" name="Google Shape;1773;p16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4" name="Google Shape;1774;p16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5" name="Google Shape;1775;p16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6" name="Google Shape;1776;p16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7" name="Google Shape;1777;p16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8" name="Google Shape;1778;p16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9" name="Google Shape;1779;p16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0" name="Google Shape;1780;p16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1" name="Google Shape;1781;p16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2" name="Google Shape;1782;p16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3" name="Google Shape;1783;p16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4" name="Google Shape;1784;p16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5" name="Google Shape;1785;p16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6" name="Google Shape;1786;p16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7" name="Google Shape;1787;p16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8" name="Google Shape;1788;p16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9" name="Google Shape;1789;p16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0" name="Google Shape;1790;p16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1" name="Google Shape;1791;p16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2" name="Google Shape;1792;p16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3" name="Google Shape;1793;p16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4" name="Google Shape;1794;p16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5" name="Google Shape;1795;p16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6" name="Google Shape;1796;p16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7" name="Google Shape;1797;p16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8" name="Google Shape;1798;p16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9" name="Google Shape;1799;p16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0" name="Google Shape;1800;p16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1" name="Google Shape;1801;p16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2" name="Google Shape;1802;p16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3" name="Google Shape;1803;p16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4" name="Google Shape;1804;p16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5" name="Google Shape;1805;p16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6" name="Google Shape;1806;p16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7" name="Google Shape;1807;p16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8" name="Google Shape;1808;p16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9" name="Google Shape;1809;p16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0" name="Google Shape;1810;p16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1" name="Google Shape;1811;p16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2" name="Google Shape;1812;p16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3" name="Google Shape;1813;p16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4" name="Google Shape;1814;p16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5" name="Google Shape;1815;p16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6" name="Google Shape;1816;p16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7" name="Google Shape;1817;p16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8" name="Google Shape;1818;p16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9" name="Google Shape;1819;p16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0" name="Google Shape;1820;p16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1" name="Google Shape;1821;p16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2" name="Google Shape;1822;p16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3" name="Google Shape;1823;p16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4" name="Google Shape;1824;p16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5" name="Google Shape;1825;p16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6" name="Google Shape;1826;p16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7" name="Google Shape;1827;p16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8" name="Google Shape;1828;p16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9" name="Google Shape;1829;p16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0" name="Google Shape;1830;p16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1" name="Google Shape;1831;p16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2" name="Google Shape;1832;p16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3" name="Google Shape;1833;p16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4" name="Google Shape;1834;p16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5" name="Google Shape;1835;p16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6" name="Google Shape;1836;p16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7" name="Google Shape;1837;p16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8" name="Google Shape;1838;p16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9" name="Google Shape;1839;p16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0" name="Google Shape;1840;p16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1" name="Google Shape;1841;p16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2" name="Google Shape;1842;p16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3" name="Google Shape;1843;p16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4" name="Google Shape;1844;p16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5" name="Google Shape;1845;p16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6" name="Google Shape;1846;p16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7" name="Google Shape;1847;p16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8" name="Google Shape;1848;p16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49" name="Google Shape;1849;p16"/>
              <p:cNvGrpSpPr/>
              <p:nvPr/>
            </p:nvGrpSpPr>
            <p:grpSpPr>
              <a:xfrm>
                <a:off x="-740809" y="-437176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50" name="Google Shape;1850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1" name="Google Shape;1851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2" name="Google Shape;1852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53" name="Google Shape;1853;p16"/>
              <p:cNvGrpSpPr/>
              <p:nvPr/>
            </p:nvGrpSpPr>
            <p:grpSpPr>
              <a:xfrm>
                <a:off x="393791" y="440464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54" name="Google Shape;1854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5" name="Google Shape;1855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6" name="Google Shape;1856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57" name="Google Shape;1857;p16"/>
              <p:cNvGrpSpPr/>
              <p:nvPr/>
            </p:nvGrpSpPr>
            <p:grpSpPr>
              <a:xfrm>
                <a:off x="7635591" y="-357876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58" name="Google Shape;1858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9" name="Google Shape;1859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0" name="Google Shape;1860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61" name="Google Shape;1861;p16"/>
              <p:cNvGrpSpPr/>
              <p:nvPr/>
            </p:nvGrpSpPr>
            <p:grpSpPr>
              <a:xfrm>
                <a:off x="6921291" y="-1506476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62" name="Google Shape;1862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3" name="Google Shape;1863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4" name="Google Shape;1864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65" name="Google Shape;1865;p16"/>
              <p:cNvGrpSpPr/>
              <p:nvPr/>
            </p:nvGrpSpPr>
            <p:grpSpPr>
              <a:xfrm>
                <a:off x="6837266" y="46039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66" name="Google Shape;1866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7" name="Google Shape;1867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" name="Google Shape;1868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869" name="Google Shape;1869;p16"/>
            <p:cNvGrpSpPr/>
            <p:nvPr/>
          </p:nvGrpSpPr>
          <p:grpSpPr>
            <a:xfrm>
              <a:off x="-604876" y="3402576"/>
              <a:ext cx="2019859" cy="2023447"/>
              <a:chOff x="3348750" y="1205400"/>
              <a:chExt cx="2941400" cy="2946625"/>
            </a:xfrm>
          </p:grpSpPr>
          <p:sp>
            <p:nvSpPr>
              <p:cNvPr id="1870" name="Google Shape;1870;p16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16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16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16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16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16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16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16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16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16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16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16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16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16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16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16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16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16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16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16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16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16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16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16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16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16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16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16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16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16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16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16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16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16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16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16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16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16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16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16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16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16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16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16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16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16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16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16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16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16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16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16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16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16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16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16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16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16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16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16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16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16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16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16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16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16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16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16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16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16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16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16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16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16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16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16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16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16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16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16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16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16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16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16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16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16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16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16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16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16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16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16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16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16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5" name="Google Shape;1965;p17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6" name="Google Shape;1966;p17"/>
          <p:cNvSpPr txBox="1"/>
          <p:nvPr>
            <p:ph type="title"/>
          </p:nvPr>
        </p:nvSpPr>
        <p:spPr>
          <a:xfrm>
            <a:off x="5307450" y="1800325"/>
            <a:ext cx="26304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67" name="Google Shape;1967;p17"/>
          <p:cNvSpPr txBox="1"/>
          <p:nvPr>
            <p:ph idx="1" type="subTitle"/>
          </p:nvPr>
        </p:nvSpPr>
        <p:spPr>
          <a:xfrm>
            <a:off x="5307575" y="2336375"/>
            <a:ext cx="2630400" cy="10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68" name="Google Shape;1968;p17"/>
          <p:cNvGrpSpPr/>
          <p:nvPr/>
        </p:nvGrpSpPr>
        <p:grpSpPr>
          <a:xfrm>
            <a:off x="-1306496" y="-1351426"/>
            <a:ext cx="11979979" cy="7908778"/>
            <a:chOff x="-1306496" y="-1351426"/>
            <a:chExt cx="11979979" cy="7908778"/>
          </a:xfrm>
        </p:grpSpPr>
        <p:grpSp>
          <p:nvGrpSpPr>
            <p:cNvPr id="1969" name="Google Shape;1969;p17"/>
            <p:cNvGrpSpPr/>
            <p:nvPr/>
          </p:nvGrpSpPr>
          <p:grpSpPr>
            <a:xfrm>
              <a:off x="7420904" y="-1071276"/>
              <a:ext cx="2019729" cy="1953353"/>
              <a:chOff x="1282750" y="505200"/>
              <a:chExt cx="2414500" cy="2335150"/>
            </a:xfrm>
          </p:grpSpPr>
          <p:sp>
            <p:nvSpPr>
              <p:cNvPr id="1970" name="Google Shape;1970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3" name="Google Shape;1973;p17"/>
            <p:cNvGrpSpPr/>
            <p:nvPr/>
          </p:nvGrpSpPr>
          <p:grpSpPr>
            <a:xfrm>
              <a:off x="5536524" y="4240676"/>
              <a:ext cx="2019859" cy="2023447"/>
              <a:chOff x="3348750" y="1205400"/>
              <a:chExt cx="2941400" cy="2946625"/>
            </a:xfrm>
          </p:grpSpPr>
          <p:sp>
            <p:nvSpPr>
              <p:cNvPr id="1974" name="Google Shape;1974;p1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1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1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1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1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1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1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1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1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1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1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1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1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1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1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1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1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1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1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1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1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1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1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1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1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1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1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1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1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1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1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1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1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1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1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1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1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1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1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1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1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1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1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1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1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1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1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1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1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1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1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1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1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1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1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1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1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1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1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1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1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1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1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1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1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1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1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1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1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1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1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1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1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1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1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1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1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1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1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1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1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1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1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1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1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1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1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1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1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1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1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1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1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1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8" name="Google Shape;2068;p17"/>
            <p:cNvGrpSpPr/>
            <p:nvPr/>
          </p:nvGrpSpPr>
          <p:grpSpPr>
            <a:xfrm>
              <a:off x="-1053546" y="-721101"/>
              <a:ext cx="2019729" cy="1953353"/>
              <a:chOff x="1282750" y="505200"/>
              <a:chExt cx="2414500" cy="2335150"/>
            </a:xfrm>
          </p:grpSpPr>
          <p:sp>
            <p:nvSpPr>
              <p:cNvPr id="2069" name="Google Shape;2069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2" name="Google Shape;2072;p17"/>
            <p:cNvGrpSpPr/>
            <p:nvPr/>
          </p:nvGrpSpPr>
          <p:grpSpPr>
            <a:xfrm>
              <a:off x="81054" y="-1071276"/>
              <a:ext cx="2019729" cy="1953353"/>
              <a:chOff x="1282750" y="505200"/>
              <a:chExt cx="2414500" cy="2335150"/>
            </a:xfrm>
          </p:grpSpPr>
          <p:sp>
            <p:nvSpPr>
              <p:cNvPr id="2073" name="Google Shape;2073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6" name="Google Shape;2076;p17"/>
            <p:cNvGrpSpPr/>
            <p:nvPr/>
          </p:nvGrpSpPr>
          <p:grpSpPr>
            <a:xfrm>
              <a:off x="8653754" y="-70051"/>
              <a:ext cx="2019729" cy="1953353"/>
              <a:chOff x="1282750" y="505200"/>
              <a:chExt cx="2414500" cy="2335150"/>
            </a:xfrm>
          </p:grpSpPr>
          <p:sp>
            <p:nvSpPr>
              <p:cNvPr id="2077" name="Google Shape;2077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0" name="Google Shape;2080;p17"/>
            <p:cNvGrpSpPr/>
            <p:nvPr/>
          </p:nvGrpSpPr>
          <p:grpSpPr>
            <a:xfrm>
              <a:off x="-1306496" y="3343174"/>
              <a:ext cx="2019729" cy="1953353"/>
              <a:chOff x="1282750" y="505200"/>
              <a:chExt cx="2414500" cy="2335150"/>
            </a:xfrm>
          </p:grpSpPr>
          <p:sp>
            <p:nvSpPr>
              <p:cNvPr id="2081" name="Google Shape;2081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4" name="Google Shape;2084;p17"/>
            <p:cNvGrpSpPr/>
            <p:nvPr/>
          </p:nvGrpSpPr>
          <p:grpSpPr>
            <a:xfrm>
              <a:off x="-296646" y="4093349"/>
              <a:ext cx="2019729" cy="1953353"/>
              <a:chOff x="1282750" y="505200"/>
              <a:chExt cx="2414500" cy="2335150"/>
            </a:xfrm>
          </p:grpSpPr>
          <p:sp>
            <p:nvSpPr>
              <p:cNvPr id="2085" name="Google Shape;2085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8" name="Google Shape;2088;p17"/>
            <p:cNvGrpSpPr/>
            <p:nvPr/>
          </p:nvGrpSpPr>
          <p:grpSpPr>
            <a:xfrm>
              <a:off x="6831804" y="4603999"/>
              <a:ext cx="2019729" cy="1953353"/>
              <a:chOff x="1282750" y="505200"/>
              <a:chExt cx="2414500" cy="2335150"/>
            </a:xfrm>
          </p:grpSpPr>
          <p:sp>
            <p:nvSpPr>
              <p:cNvPr id="2089" name="Google Shape;2089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2" name="Google Shape;2092;p17"/>
            <p:cNvGrpSpPr/>
            <p:nvPr/>
          </p:nvGrpSpPr>
          <p:grpSpPr>
            <a:xfrm>
              <a:off x="1285704" y="-1351426"/>
              <a:ext cx="2019729" cy="1953353"/>
              <a:chOff x="1282750" y="505200"/>
              <a:chExt cx="2414500" cy="2335150"/>
            </a:xfrm>
          </p:grpSpPr>
          <p:sp>
            <p:nvSpPr>
              <p:cNvPr id="2093" name="Google Shape;2093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" name="Google Shape;2097;p18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98" name="Google Shape;2098;p18"/>
          <p:cNvSpPr txBox="1"/>
          <p:nvPr>
            <p:ph type="title"/>
          </p:nvPr>
        </p:nvSpPr>
        <p:spPr>
          <a:xfrm>
            <a:off x="1873963" y="1829100"/>
            <a:ext cx="2622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99" name="Google Shape;2099;p18"/>
          <p:cNvSpPr txBox="1"/>
          <p:nvPr>
            <p:ph idx="1" type="subTitle"/>
          </p:nvPr>
        </p:nvSpPr>
        <p:spPr>
          <a:xfrm>
            <a:off x="1873963" y="2325600"/>
            <a:ext cx="2622600" cy="9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00" name="Google Shape;2100;p18"/>
          <p:cNvGrpSpPr/>
          <p:nvPr/>
        </p:nvGrpSpPr>
        <p:grpSpPr>
          <a:xfrm>
            <a:off x="-1649221" y="-1637901"/>
            <a:ext cx="11468605" cy="8286528"/>
            <a:chOff x="-1649221" y="-1637901"/>
            <a:chExt cx="11468605" cy="8286528"/>
          </a:xfrm>
        </p:grpSpPr>
        <p:grpSp>
          <p:nvGrpSpPr>
            <p:cNvPr id="2101" name="Google Shape;2101;p18"/>
            <p:cNvGrpSpPr/>
            <p:nvPr/>
          </p:nvGrpSpPr>
          <p:grpSpPr>
            <a:xfrm>
              <a:off x="-1227559" y="315449"/>
              <a:ext cx="2019729" cy="1953353"/>
              <a:chOff x="1282750" y="505200"/>
              <a:chExt cx="2414500" cy="2335150"/>
            </a:xfrm>
          </p:grpSpPr>
          <p:sp>
            <p:nvSpPr>
              <p:cNvPr id="2102" name="Google Shape;2102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5" name="Google Shape;2105;p18"/>
            <p:cNvGrpSpPr/>
            <p:nvPr/>
          </p:nvGrpSpPr>
          <p:grpSpPr>
            <a:xfrm>
              <a:off x="7799524" y="-1166149"/>
              <a:ext cx="2019859" cy="2023447"/>
              <a:chOff x="3348750" y="1205400"/>
              <a:chExt cx="2941400" cy="2946625"/>
            </a:xfrm>
          </p:grpSpPr>
          <p:sp>
            <p:nvSpPr>
              <p:cNvPr id="2106" name="Google Shape;2106;p18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18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18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18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18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18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18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18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18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18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18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18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18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18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18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18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18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18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18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18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18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18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18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18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18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18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18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18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18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18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18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18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18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18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18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18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18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18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18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18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18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18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18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18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18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18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18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18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18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18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18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18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18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18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18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18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18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18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18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18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18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18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18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18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18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18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18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18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18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18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18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18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18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18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18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18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18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18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18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18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18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18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18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18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18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18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18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18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18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18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18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18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18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18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0" name="Google Shape;2200;p18"/>
            <p:cNvGrpSpPr/>
            <p:nvPr/>
          </p:nvGrpSpPr>
          <p:grpSpPr>
            <a:xfrm>
              <a:off x="2022141" y="4447624"/>
              <a:ext cx="2019729" cy="1953353"/>
              <a:chOff x="1282750" y="505200"/>
              <a:chExt cx="2414500" cy="2335150"/>
            </a:xfrm>
          </p:grpSpPr>
          <p:sp>
            <p:nvSpPr>
              <p:cNvPr id="2201" name="Google Shape;2201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4" name="Google Shape;2204;p18"/>
            <p:cNvGrpSpPr/>
            <p:nvPr/>
          </p:nvGrpSpPr>
          <p:grpSpPr>
            <a:xfrm>
              <a:off x="2879391" y="4695274"/>
              <a:ext cx="2019729" cy="1953353"/>
              <a:chOff x="1282750" y="505200"/>
              <a:chExt cx="2414500" cy="2335150"/>
            </a:xfrm>
          </p:grpSpPr>
          <p:sp>
            <p:nvSpPr>
              <p:cNvPr id="2205" name="Google Shape;2205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8" name="Google Shape;2208;p18"/>
            <p:cNvGrpSpPr/>
            <p:nvPr/>
          </p:nvGrpSpPr>
          <p:grpSpPr>
            <a:xfrm>
              <a:off x="6670341" y="-1637901"/>
              <a:ext cx="2019729" cy="1953353"/>
              <a:chOff x="1282750" y="505200"/>
              <a:chExt cx="2414500" cy="2335150"/>
            </a:xfrm>
          </p:grpSpPr>
          <p:sp>
            <p:nvSpPr>
              <p:cNvPr id="2209" name="Google Shape;2209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2" name="Google Shape;2212;p18"/>
            <p:cNvGrpSpPr/>
            <p:nvPr/>
          </p:nvGrpSpPr>
          <p:grpSpPr>
            <a:xfrm>
              <a:off x="1507791" y="-1542651"/>
              <a:ext cx="2019729" cy="1953353"/>
              <a:chOff x="1282750" y="505200"/>
              <a:chExt cx="2414500" cy="2335150"/>
            </a:xfrm>
          </p:grpSpPr>
          <p:sp>
            <p:nvSpPr>
              <p:cNvPr id="2213" name="Google Shape;2213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6" name="Google Shape;2216;p18"/>
            <p:cNvGrpSpPr/>
            <p:nvPr/>
          </p:nvGrpSpPr>
          <p:grpSpPr>
            <a:xfrm>
              <a:off x="7799579" y="4603999"/>
              <a:ext cx="2019729" cy="1953353"/>
              <a:chOff x="1282750" y="505200"/>
              <a:chExt cx="2414500" cy="2335150"/>
            </a:xfrm>
          </p:grpSpPr>
          <p:sp>
            <p:nvSpPr>
              <p:cNvPr id="2217" name="Google Shape;2217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20" name="Google Shape;2220;p18"/>
            <p:cNvGrpSpPr/>
            <p:nvPr/>
          </p:nvGrpSpPr>
          <p:grpSpPr>
            <a:xfrm>
              <a:off x="-1649221" y="1956049"/>
              <a:ext cx="2019729" cy="1953353"/>
              <a:chOff x="1282750" y="505200"/>
              <a:chExt cx="2414500" cy="2335150"/>
            </a:xfrm>
          </p:grpSpPr>
          <p:sp>
            <p:nvSpPr>
              <p:cNvPr id="2221" name="Google Shape;2221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">
    <p:spTree>
      <p:nvGrpSpPr>
        <p:cNvPr id="2224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5" name="Google Shape;2225;p19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26" name="Google Shape;2226;p19"/>
          <p:cNvSpPr txBox="1"/>
          <p:nvPr>
            <p:ph type="title"/>
          </p:nvPr>
        </p:nvSpPr>
        <p:spPr>
          <a:xfrm>
            <a:off x="720000" y="698525"/>
            <a:ext cx="403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19"/>
          <p:cNvSpPr txBox="1"/>
          <p:nvPr>
            <p:ph idx="1" type="body"/>
          </p:nvPr>
        </p:nvSpPr>
        <p:spPr>
          <a:xfrm>
            <a:off x="720000" y="1316850"/>
            <a:ext cx="4037100" cy="29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rla Light"/>
              <a:buChar char="ロ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228" name="Google Shape;2228;p19"/>
          <p:cNvGrpSpPr/>
          <p:nvPr/>
        </p:nvGrpSpPr>
        <p:grpSpPr>
          <a:xfrm>
            <a:off x="-1626321" y="-1571076"/>
            <a:ext cx="11299267" cy="8300328"/>
            <a:chOff x="-1626321" y="-1571076"/>
            <a:chExt cx="11299267" cy="8300328"/>
          </a:xfrm>
        </p:grpSpPr>
        <p:grpSp>
          <p:nvGrpSpPr>
            <p:cNvPr id="2229" name="Google Shape;2229;p19"/>
            <p:cNvGrpSpPr/>
            <p:nvPr/>
          </p:nvGrpSpPr>
          <p:grpSpPr>
            <a:xfrm>
              <a:off x="-1626321" y="-82926"/>
              <a:ext cx="2019729" cy="1953353"/>
              <a:chOff x="1282750" y="505200"/>
              <a:chExt cx="2414500" cy="2335150"/>
            </a:xfrm>
          </p:grpSpPr>
          <p:sp>
            <p:nvSpPr>
              <p:cNvPr id="2230" name="Google Shape;2230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3" name="Google Shape;2233;p19"/>
            <p:cNvGrpSpPr/>
            <p:nvPr/>
          </p:nvGrpSpPr>
          <p:grpSpPr>
            <a:xfrm>
              <a:off x="-1306626" y="-1035849"/>
              <a:ext cx="2019859" cy="2023447"/>
              <a:chOff x="3348750" y="1205400"/>
              <a:chExt cx="2941400" cy="2946625"/>
            </a:xfrm>
          </p:grpSpPr>
          <p:sp>
            <p:nvSpPr>
              <p:cNvPr id="2234" name="Google Shape;2234;p19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19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19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19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19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19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19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19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19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19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19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19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19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19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19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19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19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19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19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19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19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19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19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19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19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19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19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19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19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19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19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19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19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19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19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19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19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19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19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19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19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19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19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19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19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19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19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19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19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19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19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19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19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19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19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19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19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19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19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19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19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19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19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19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19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19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19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19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19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19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19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19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19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19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19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19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19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19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19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19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19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19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19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19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19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19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19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19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19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19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19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19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19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7" name="Google Shape;2327;p19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8" name="Google Shape;2328;p19"/>
            <p:cNvGrpSpPr/>
            <p:nvPr/>
          </p:nvGrpSpPr>
          <p:grpSpPr>
            <a:xfrm>
              <a:off x="88591" y="-1571076"/>
              <a:ext cx="2019729" cy="1953353"/>
              <a:chOff x="1282750" y="505200"/>
              <a:chExt cx="2414500" cy="2335150"/>
            </a:xfrm>
          </p:grpSpPr>
          <p:sp>
            <p:nvSpPr>
              <p:cNvPr id="2329" name="Google Shape;2329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0" name="Google Shape;2330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32" name="Google Shape;2332;p19"/>
            <p:cNvGrpSpPr/>
            <p:nvPr/>
          </p:nvGrpSpPr>
          <p:grpSpPr>
            <a:xfrm>
              <a:off x="3421116" y="4775899"/>
              <a:ext cx="2019729" cy="1953353"/>
              <a:chOff x="1282750" y="505200"/>
              <a:chExt cx="2414500" cy="2335150"/>
            </a:xfrm>
          </p:grpSpPr>
          <p:sp>
            <p:nvSpPr>
              <p:cNvPr id="2333" name="Google Shape;2333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4" name="Google Shape;2334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36" name="Google Shape;2336;p19"/>
            <p:cNvGrpSpPr/>
            <p:nvPr/>
          </p:nvGrpSpPr>
          <p:grpSpPr>
            <a:xfrm>
              <a:off x="1888716" y="4603999"/>
              <a:ext cx="2019729" cy="1953353"/>
              <a:chOff x="1282750" y="505200"/>
              <a:chExt cx="2414500" cy="2335150"/>
            </a:xfrm>
          </p:grpSpPr>
          <p:sp>
            <p:nvSpPr>
              <p:cNvPr id="2337" name="Google Shape;2337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0" name="Google Shape;2340;p19"/>
            <p:cNvGrpSpPr/>
            <p:nvPr/>
          </p:nvGrpSpPr>
          <p:grpSpPr>
            <a:xfrm>
              <a:off x="7653216" y="4460024"/>
              <a:ext cx="2019729" cy="1953353"/>
              <a:chOff x="1282750" y="505200"/>
              <a:chExt cx="2414500" cy="2335150"/>
            </a:xfrm>
          </p:grpSpPr>
          <p:sp>
            <p:nvSpPr>
              <p:cNvPr id="2341" name="Google Shape;2341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344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5" name="Google Shape;2345;p20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6" name="Google Shape;2346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47" name="Google Shape;2347;p20"/>
          <p:cNvSpPr txBox="1"/>
          <p:nvPr>
            <p:ph idx="1" type="subTitle"/>
          </p:nvPr>
        </p:nvSpPr>
        <p:spPr>
          <a:xfrm>
            <a:off x="1838150" y="3705700"/>
            <a:ext cx="658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8" name="Google Shape;2348;p20"/>
          <p:cNvSpPr txBox="1"/>
          <p:nvPr>
            <p:ph idx="2" type="subTitle"/>
          </p:nvPr>
        </p:nvSpPr>
        <p:spPr>
          <a:xfrm>
            <a:off x="1838150" y="1984450"/>
            <a:ext cx="658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9" name="Google Shape;2349;p20"/>
          <p:cNvSpPr txBox="1"/>
          <p:nvPr>
            <p:ph idx="3" type="subTitle"/>
          </p:nvPr>
        </p:nvSpPr>
        <p:spPr>
          <a:xfrm>
            <a:off x="1838150" y="1496950"/>
            <a:ext cx="6585900" cy="4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50" name="Google Shape;2350;p20"/>
          <p:cNvSpPr txBox="1"/>
          <p:nvPr>
            <p:ph idx="4" type="subTitle"/>
          </p:nvPr>
        </p:nvSpPr>
        <p:spPr>
          <a:xfrm>
            <a:off x="1838150" y="3218200"/>
            <a:ext cx="6585900" cy="4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351" name="Google Shape;2351;p20"/>
          <p:cNvGrpSpPr/>
          <p:nvPr/>
        </p:nvGrpSpPr>
        <p:grpSpPr>
          <a:xfrm>
            <a:off x="-1842189" y="-1618326"/>
            <a:ext cx="12462485" cy="8511378"/>
            <a:chOff x="-1842189" y="-1618326"/>
            <a:chExt cx="12462485" cy="8511378"/>
          </a:xfrm>
        </p:grpSpPr>
        <p:grpSp>
          <p:nvGrpSpPr>
            <p:cNvPr id="2352" name="Google Shape;2352;p20"/>
            <p:cNvGrpSpPr/>
            <p:nvPr/>
          </p:nvGrpSpPr>
          <p:grpSpPr>
            <a:xfrm>
              <a:off x="8600566" y="-561426"/>
              <a:ext cx="2019729" cy="1953353"/>
              <a:chOff x="1282750" y="505200"/>
              <a:chExt cx="2414500" cy="2335150"/>
            </a:xfrm>
          </p:grpSpPr>
          <p:sp>
            <p:nvSpPr>
              <p:cNvPr id="2353" name="Google Shape;2353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56" name="Google Shape;2356;p20"/>
            <p:cNvGrpSpPr/>
            <p:nvPr/>
          </p:nvGrpSpPr>
          <p:grpSpPr>
            <a:xfrm>
              <a:off x="-1842189" y="-152508"/>
              <a:ext cx="2116631" cy="2120391"/>
              <a:chOff x="3348750" y="1205400"/>
              <a:chExt cx="2941400" cy="2946625"/>
            </a:xfrm>
          </p:grpSpPr>
          <p:sp>
            <p:nvSpPr>
              <p:cNvPr id="2357" name="Google Shape;2357;p20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20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20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20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20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20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20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20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20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20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20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20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20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20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20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20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20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20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20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20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20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20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20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20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20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20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20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20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20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20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20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20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20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20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20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20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20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20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20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20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20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20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20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20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20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20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20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20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20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6" name="Google Shape;2406;p20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20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20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20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20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" name="Google Shape;2411;p20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20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20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20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20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20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20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20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20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20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20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20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20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20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20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20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20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20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20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20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20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20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20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20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20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20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20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20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20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20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20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20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20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20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20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20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20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20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20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20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1" name="Google Shape;2451;p20"/>
            <p:cNvGrpSpPr/>
            <p:nvPr/>
          </p:nvGrpSpPr>
          <p:grpSpPr>
            <a:xfrm>
              <a:off x="6404266" y="4647624"/>
              <a:ext cx="2019729" cy="1953353"/>
              <a:chOff x="1282750" y="505200"/>
              <a:chExt cx="2414500" cy="2335150"/>
            </a:xfrm>
          </p:grpSpPr>
          <p:sp>
            <p:nvSpPr>
              <p:cNvPr id="2452" name="Google Shape;2452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5" name="Google Shape;2455;p20"/>
            <p:cNvGrpSpPr/>
            <p:nvPr/>
          </p:nvGrpSpPr>
          <p:grpSpPr>
            <a:xfrm>
              <a:off x="7586436" y="4370367"/>
              <a:ext cx="2116631" cy="2120391"/>
              <a:chOff x="3348750" y="1205400"/>
              <a:chExt cx="2941400" cy="2946625"/>
            </a:xfrm>
          </p:grpSpPr>
          <p:sp>
            <p:nvSpPr>
              <p:cNvPr id="2456" name="Google Shape;2456;p20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20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20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20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20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20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20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20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20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20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20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20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20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20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20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20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20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20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20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20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20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20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20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20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20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20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20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20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20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20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20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20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20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20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20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20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20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20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20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20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20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20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20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20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20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20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20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20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20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20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20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20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20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20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20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20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20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20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20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20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20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20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20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20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20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20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20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20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20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20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20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20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20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20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20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20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20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20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20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20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20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20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20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20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20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20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20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20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20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20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20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20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20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20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0" name="Google Shape;2550;p20"/>
            <p:cNvGrpSpPr/>
            <p:nvPr/>
          </p:nvGrpSpPr>
          <p:grpSpPr>
            <a:xfrm>
              <a:off x="-1576084" y="-1432126"/>
              <a:ext cx="2019729" cy="1953353"/>
              <a:chOff x="1282750" y="505200"/>
              <a:chExt cx="2414500" cy="2335150"/>
            </a:xfrm>
          </p:grpSpPr>
          <p:sp>
            <p:nvSpPr>
              <p:cNvPr id="2551" name="Google Shape;2551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4" name="Google Shape;2554;p20"/>
            <p:cNvGrpSpPr/>
            <p:nvPr/>
          </p:nvGrpSpPr>
          <p:grpSpPr>
            <a:xfrm>
              <a:off x="-1745284" y="2833949"/>
              <a:ext cx="2019729" cy="1953353"/>
              <a:chOff x="1282750" y="505200"/>
              <a:chExt cx="2414500" cy="2335150"/>
            </a:xfrm>
          </p:grpSpPr>
          <p:sp>
            <p:nvSpPr>
              <p:cNvPr id="2555" name="Google Shape;2555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8" name="Google Shape;2558;p20"/>
            <p:cNvGrpSpPr/>
            <p:nvPr/>
          </p:nvGrpSpPr>
          <p:grpSpPr>
            <a:xfrm>
              <a:off x="1838141" y="4939699"/>
              <a:ext cx="2019729" cy="1953353"/>
              <a:chOff x="1282750" y="505200"/>
              <a:chExt cx="2414500" cy="2335150"/>
            </a:xfrm>
          </p:grpSpPr>
          <p:sp>
            <p:nvSpPr>
              <p:cNvPr id="2559" name="Google Shape;2559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62" name="Google Shape;2562;p20"/>
            <p:cNvGrpSpPr/>
            <p:nvPr/>
          </p:nvGrpSpPr>
          <p:grpSpPr>
            <a:xfrm>
              <a:off x="7497104" y="-1618326"/>
              <a:ext cx="2019729" cy="1953353"/>
              <a:chOff x="1282750" y="505200"/>
              <a:chExt cx="2414500" cy="2335150"/>
            </a:xfrm>
          </p:grpSpPr>
          <p:sp>
            <p:nvSpPr>
              <p:cNvPr id="2563" name="Google Shape;2563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"/>
          <p:cNvSpPr txBox="1"/>
          <p:nvPr>
            <p:ph type="title"/>
          </p:nvPr>
        </p:nvSpPr>
        <p:spPr>
          <a:xfrm>
            <a:off x="2053500" y="2062275"/>
            <a:ext cx="5037000" cy="17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3" name="Google Shape;243;p3"/>
          <p:cNvSpPr txBox="1"/>
          <p:nvPr>
            <p:ph hasCustomPrompt="1" idx="2" type="title"/>
          </p:nvPr>
        </p:nvSpPr>
        <p:spPr>
          <a:xfrm>
            <a:off x="4255950" y="539500"/>
            <a:ext cx="632100" cy="1365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6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4" name="Google Shape;244;p3"/>
          <p:cNvSpPr txBox="1"/>
          <p:nvPr>
            <p:ph idx="1" type="subTitle"/>
          </p:nvPr>
        </p:nvSpPr>
        <p:spPr>
          <a:xfrm>
            <a:off x="2487900" y="3957800"/>
            <a:ext cx="4168200" cy="4176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60000" dist="952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5" name="Google Shape;245;p3"/>
          <p:cNvGrpSpPr/>
          <p:nvPr/>
        </p:nvGrpSpPr>
        <p:grpSpPr>
          <a:xfrm>
            <a:off x="-1724524" y="-1185251"/>
            <a:ext cx="11241595" cy="7838303"/>
            <a:chOff x="-1724524" y="-1185251"/>
            <a:chExt cx="11241595" cy="7838303"/>
          </a:xfrm>
        </p:grpSpPr>
        <p:grpSp>
          <p:nvGrpSpPr>
            <p:cNvPr id="246" name="Google Shape;246;p3"/>
            <p:cNvGrpSpPr/>
            <p:nvPr/>
          </p:nvGrpSpPr>
          <p:grpSpPr>
            <a:xfrm>
              <a:off x="-1724524" y="1181206"/>
              <a:ext cx="2771681" cy="2776605"/>
              <a:chOff x="3348750" y="1205400"/>
              <a:chExt cx="2941400" cy="2946625"/>
            </a:xfrm>
          </p:grpSpPr>
          <p:sp>
            <p:nvSpPr>
              <p:cNvPr id="247" name="Google Shape;247;p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" name="Google Shape;341;p3"/>
            <p:cNvGrpSpPr/>
            <p:nvPr/>
          </p:nvGrpSpPr>
          <p:grpSpPr>
            <a:xfrm>
              <a:off x="7497341" y="4167424"/>
              <a:ext cx="2019729" cy="1953353"/>
              <a:chOff x="1282750" y="505200"/>
              <a:chExt cx="2414500" cy="2335150"/>
            </a:xfrm>
          </p:grpSpPr>
          <p:sp>
            <p:nvSpPr>
              <p:cNvPr id="342" name="Google Shape;342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5" name="Google Shape;345;p3"/>
            <p:cNvGrpSpPr/>
            <p:nvPr/>
          </p:nvGrpSpPr>
          <p:grpSpPr>
            <a:xfrm>
              <a:off x="6348741" y="4699699"/>
              <a:ext cx="2019729" cy="1953353"/>
              <a:chOff x="1282750" y="505200"/>
              <a:chExt cx="2414500" cy="2335150"/>
            </a:xfrm>
          </p:grpSpPr>
          <p:sp>
            <p:nvSpPr>
              <p:cNvPr id="346" name="Google Shape;346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" name="Google Shape;349;p3"/>
            <p:cNvGrpSpPr/>
            <p:nvPr/>
          </p:nvGrpSpPr>
          <p:grpSpPr>
            <a:xfrm>
              <a:off x="-66634" y="4461574"/>
              <a:ext cx="2019729" cy="1953353"/>
              <a:chOff x="1282750" y="505200"/>
              <a:chExt cx="2414500" cy="2335150"/>
            </a:xfrm>
          </p:grpSpPr>
          <p:sp>
            <p:nvSpPr>
              <p:cNvPr id="350" name="Google Shape;350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3" name="Google Shape;353;p3"/>
            <p:cNvGrpSpPr/>
            <p:nvPr/>
          </p:nvGrpSpPr>
          <p:grpSpPr>
            <a:xfrm>
              <a:off x="818366" y="4532424"/>
              <a:ext cx="2019729" cy="1953353"/>
              <a:chOff x="1282750" y="505200"/>
              <a:chExt cx="2414500" cy="2335150"/>
            </a:xfrm>
          </p:grpSpPr>
          <p:sp>
            <p:nvSpPr>
              <p:cNvPr id="354" name="Google Shape;354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7" name="Google Shape;357;p3"/>
            <p:cNvGrpSpPr/>
            <p:nvPr/>
          </p:nvGrpSpPr>
          <p:grpSpPr>
            <a:xfrm>
              <a:off x="5956666" y="-1185251"/>
              <a:ext cx="2019729" cy="1953353"/>
              <a:chOff x="1282750" y="505200"/>
              <a:chExt cx="2414500" cy="2335150"/>
            </a:xfrm>
          </p:grpSpPr>
          <p:sp>
            <p:nvSpPr>
              <p:cNvPr id="358" name="Google Shape;358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7" name="Google Shape;2567;p21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68" name="Google Shape;2568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69" name="Google Shape;2569;p21"/>
          <p:cNvSpPr txBox="1"/>
          <p:nvPr>
            <p:ph idx="1" type="subTitle"/>
          </p:nvPr>
        </p:nvSpPr>
        <p:spPr>
          <a:xfrm>
            <a:off x="720025" y="3081314"/>
            <a:ext cx="7704000" cy="1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0" name="Google Shape;2570;p21"/>
          <p:cNvSpPr txBox="1"/>
          <p:nvPr>
            <p:ph idx="2" type="subTitle"/>
          </p:nvPr>
        </p:nvSpPr>
        <p:spPr>
          <a:xfrm>
            <a:off x="720054" y="1458075"/>
            <a:ext cx="7704000" cy="1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71" name="Google Shape;2571;p21"/>
          <p:cNvGrpSpPr/>
          <p:nvPr/>
        </p:nvGrpSpPr>
        <p:grpSpPr>
          <a:xfrm>
            <a:off x="-1644409" y="-1606376"/>
            <a:ext cx="12299342" cy="8163728"/>
            <a:chOff x="-1644409" y="-1606376"/>
            <a:chExt cx="12299342" cy="8163728"/>
          </a:xfrm>
        </p:grpSpPr>
        <p:grpSp>
          <p:nvGrpSpPr>
            <p:cNvPr id="2572" name="Google Shape;2572;p21"/>
            <p:cNvGrpSpPr/>
            <p:nvPr/>
          </p:nvGrpSpPr>
          <p:grpSpPr>
            <a:xfrm>
              <a:off x="-1644409" y="3627324"/>
              <a:ext cx="2019729" cy="1953353"/>
              <a:chOff x="1282750" y="505200"/>
              <a:chExt cx="2414500" cy="2335150"/>
            </a:xfrm>
          </p:grpSpPr>
          <p:sp>
            <p:nvSpPr>
              <p:cNvPr id="2573" name="Google Shape;2573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" name="Google Shape;2574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" name="Google Shape;2575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76" name="Google Shape;2576;p21"/>
            <p:cNvGrpSpPr/>
            <p:nvPr/>
          </p:nvGrpSpPr>
          <p:grpSpPr>
            <a:xfrm>
              <a:off x="8635074" y="-640324"/>
              <a:ext cx="2019859" cy="2023447"/>
              <a:chOff x="3348750" y="1205400"/>
              <a:chExt cx="2941400" cy="2946625"/>
            </a:xfrm>
          </p:grpSpPr>
          <p:sp>
            <p:nvSpPr>
              <p:cNvPr id="2577" name="Google Shape;2577;p21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" name="Google Shape;2578;p21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" name="Google Shape;2579;p21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21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" name="Google Shape;2581;p21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" name="Google Shape;2582;p21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" name="Google Shape;2583;p21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" name="Google Shape;2584;p21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" name="Google Shape;2585;p21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" name="Google Shape;2586;p21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" name="Google Shape;2587;p21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" name="Google Shape;2588;p21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" name="Google Shape;2589;p21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" name="Google Shape;2590;p21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" name="Google Shape;2591;p21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" name="Google Shape;2592;p21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" name="Google Shape;2593;p21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21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21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21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21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21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21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21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21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21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21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21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21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" name="Google Shape;2606;p21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21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21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21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21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21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21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21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21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21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21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21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21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21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21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21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21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21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21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21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21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21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21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21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21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21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21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21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21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21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21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7" name="Google Shape;2637;p21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21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21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21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21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21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21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4" name="Google Shape;2644;p21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21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21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21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21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21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21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21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21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21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21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21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21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21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21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21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21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21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21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21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21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21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21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21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21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21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21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1" name="Google Shape;2671;p21"/>
            <p:cNvGrpSpPr/>
            <p:nvPr/>
          </p:nvGrpSpPr>
          <p:grpSpPr>
            <a:xfrm>
              <a:off x="-1546359" y="2422699"/>
              <a:ext cx="2019729" cy="1953353"/>
              <a:chOff x="1282750" y="505200"/>
              <a:chExt cx="2414500" cy="2335150"/>
            </a:xfrm>
          </p:grpSpPr>
          <p:sp>
            <p:nvSpPr>
              <p:cNvPr id="2672" name="Google Shape;2672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5" name="Google Shape;2675;p21"/>
            <p:cNvGrpSpPr/>
            <p:nvPr/>
          </p:nvGrpSpPr>
          <p:grpSpPr>
            <a:xfrm>
              <a:off x="8635129" y="539499"/>
              <a:ext cx="2019729" cy="1953353"/>
              <a:chOff x="1282750" y="505200"/>
              <a:chExt cx="2414500" cy="2335150"/>
            </a:xfrm>
          </p:grpSpPr>
          <p:sp>
            <p:nvSpPr>
              <p:cNvPr id="2676" name="Google Shape;2676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9" name="Google Shape;2679;p21"/>
            <p:cNvGrpSpPr/>
            <p:nvPr/>
          </p:nvGrpSpPr>
          <p:grpSpPr>
            <a:xfrm>
              <a:off x="1339166" y="-1606376"/>
              <a:ext cx="2019729" cy="1953353"/>
              <a:chOff x="1282750" y="505200"/>
              <a:chExt cx="2414500" cy="2335150"/>
            </a:xfrm>
          </p:grpSpPr>
          <p:sp>
            <p:nvSpPr>
              <p:cNvPr id="2680" name="Google Shape;2680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83" name="Google Shape;2683;p21"/>
            <p:cNvGrpSpPr/>
            <p:nvPr/>
          </p:nvGrpSpPr>
          <p:grpSpPr>
            <a:xfrm>
              <a:off x="6031616" y="4603999"/>
              <a:ext cx="2019729" cy="1953353"/>
              <a:chOff x="1282750" y="505200"/>
              <a:chExt cx="2414500" cy="2335150"/>
            </a:xfrm>
          </p:grpSpPr>
          <p:sp>
            <p:nvSpPr>
              <p:cNvPr id="2684" name="Google Shape;2684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687" name="Shape 2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8" name="Google Shape;2688;p22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89" name="Google Shape;268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90" name="Google Shape;2690;p22"/>
          <p:cNvSpPr txBox="1"/>
          <p:nvPr>
            <p:ph idx="1" type="subTitle"/>
          </p:nvPr>
        </p:nvSpPr>
        <p:spPr>
          <a:xfrm>
            <a:off x="828826" y="3399827"/>
            <a:ext cx="22404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1" name="Google Shape;2691;p22"/>
          <p:cNvSpPr txBox="1"/>
          <p:nvPr>
            <p:ph idx="2" type="subTitle"/>
          </p:nvPr>
        </p:nvSpPr>
        <p:spPr>
          <a:xfrm>
            <a:off x="3451799" y="3399827"/>
            <a:ext cx="22404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2" name="Google Shape;2692;p22"/>
          <p:cNvSpPr txBox="1"/>
          <p:nvPr>
            <p:ph idx="3" type="subTitle"/>
          </p:nvPr>
        </p:nvSpPr>
        <p:spPr>
          <a:xfrm>
            <a:off x="6074771" y="3399827"/>
            <a:ext cx="22404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3" name="Google Shape;2693;p22"/>
          <p:cNvSpPr txBox="1"/>
          <p:nvPr>
            <p:ph idx="4" type="subTitle"/>
          </p:nvPr>
        </p:nvSpPr>
        <p:spPr>
          <a:xfrm>
            <a:off x="828825" y="2926200"/>
            <a:ext cx="2240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94" name="Google Shape;2694;p22"/>
          <p:cNvSpPr txBox="1"/>
          <p:nvPr>
            <p:ph idx="5" type="subTitle"/>
          </p:nvPr>
        </p:nvSpPr>
        <p:spPr>
          <a:xfrm>
            <a:off x="3451798" y="2926200"/>
            <a:ext cx="2240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95" name="Google Shape;2695;p22"/>
          <p:cNvSpPr txBox="1"/>
          <p:nvPr>
            <p:ph idx="6" type="subTitle"/>
          </p:nvPr>
        </p:nvSpPr>
        <p:spPr>
          <a:xfrm>
            <a:off x="6074772" y="2926200"/>
            <a:ext cx="2240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696" name="Google Shape;2696;p22"/>
          <p:cNvGrpSpPr/>
          <p:nvPr/>
        </p:nvGrpSpPr>
        <p:grpSpPr>
          <a:xfrm>
            <a:off x="-1573601" y="-1214151"/>
            <a:ext cx="12301284" cy="7771503"/>
            <a:chOff x="-1573601" y="-1214151"/>
            <a:chExt cx="12301284" cy="7771503"/>
          </a:xfrm>
        </p:grpSpPr>
        <p:grpSp>
          <p:nvGrpSpPr>
            <p:cNvPr id="2697" name="Google Shape;2697;p22"/>
            <p:cNvGrpSpPr/>
            <p:nvPr/>
          </p:nvGrpSpPr>
          <p:grpSpPr>
            <a:xfrm>
              <a:off x="8430766" y="1500549"/>
              <a:ext cx="2019729" cy="1953353"/>
              <a:chOff x="1282750" y="505200"/>
              <a:chExt cx="2414500" cy="2335150"/>
            </a:xfrm>
          </p:grpSpPr>
          <p:sp>
            <p:nvSpPr>
              <p:cNvPr id="2698" name="Google Shape;2698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01" name="Google Shape;2701;p22"/>
            <p:cNvGrpSpPr/>
            <p:nvPr/>
          </p:nvGrpSpPr>
          <p:grpSpPr>
            <a:xfrm>
              <a:off x="-1573601" y="3453901"/>
              <a:ext cx="2019859" cy="2023447"/>
              <a:chOff x="3348750" y="1205400"/>
              <a:chExt cx="2941400" cy="2946625"/>
            </a:xfrm>
          </p:grpSpPr>
          <p:sp>
            <p:nvSpPr>
              <p:cNvPr id="2702" name="Google Shape;2702;p22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22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22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22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22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22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22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22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22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22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22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22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22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22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22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22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22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22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22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22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22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22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22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22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22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22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22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22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22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22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22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22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22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22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22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22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22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22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22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22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22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22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22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22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22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22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22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22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22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22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22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22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22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22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22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22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22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22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22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22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22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22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22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22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22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22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22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22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22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22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22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22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22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22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22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22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22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22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22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22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22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22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22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22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22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22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22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22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22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22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22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22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22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22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6" name="Google Shape;2796;p22"/>
            <p:cNvGrpSpPr/>
            <p:nvPr/>
          </p:nvGrpSpPr>
          <p:grpSpPr>
            <a:xfrm>
              <a:off x="8707824" y="350976"/>
              <a:ext cx="2019859" cy="2023447"/>
              <a:chOff x="3348750" y="1205400"/>
              <a:chExt cx="2941400" cy="2946625"/>
            </a:xfrm>
          </p:grpSpPr>
          <p:sp>
            <p:nvSpPr>
              <p:cNvPr id="2797" name="Google Shape;2797;p22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22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22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22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22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22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22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22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22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22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22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22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22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22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22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22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22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22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22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22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22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22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22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22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22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22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22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22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22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22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22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22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22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22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22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22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22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22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22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22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22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22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22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22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22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22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22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22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22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22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22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22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22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22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22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22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22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22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22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22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22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22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22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22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22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22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22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22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22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22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22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22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22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22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22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22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22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22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22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22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22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22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22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22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22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22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22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22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22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22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22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22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22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22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1" name="Google Shape;2891;p22"/>
            <p:cNvGrpSpPr/>
            <p:nvPr/>
          </p:nvGrpSpPr>
          <p:grpSpPr>
            <a:xfrm>
              <a:off x="-674009" y="4386074"/>
              <a:ext cx="2019729" cy="1953353"/>
              <a:chOff x="1282750" y="505200"/>
              <a:chExt cx="2414500" cy="2335150"/>
            </a:xfrm>
          </p:grpSpPr>
          <p:sp>
            <p:nvSpPr>
              <p:cNvPr id="2892" name="Google Shape;2892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5" name="Google Shape;2895;p22"/>
            <p:cNvGrpSpPr/>
            <p:nvPr/>
          </p:nvGrpSpPr>
          <p:grpSpPr>
            <a:xfrm>
              <a:off x="-1472434" y="-437176"/>
              <a:ext cx="2019729" cy="1953353"/>
              <a:chOff x="1282750" y="505200"/>
              <a:chExt cx="2414500" cy="2335150"/>
            </a:xfrm>
          </p:grpSpPr>
          <p:sp>
            <p:nvSpPr>
              <p:cNvPr id="2896" name="Google Shape;2896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9" name="Google Shape;2899;p22"/>
            <p:cNvGrpSpPr/>
            <p:nvPr/>
          </p:nvGrpSpPr>
          <p:grpSpPr>
            <a:xfrm>
              <a:off x="8094591" y="-1214151"/>
              <a:ext cx="2019729" cy="1953353"/>
              <a:chOff x="1282750" y="505200"/>
              <a:chExt cx="2414500" cy="2335150"/>
            </a:xfrm>
          </p:grpSpPr>
          <p:sp>
            <p:nvSpPr>
              <p:cNvPr id="2900" name="Google Shape;2900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3" name="Google Shape;2903;p22"/>
            <p:cNvGrpSpPr/>
            <p:nvPr/>
          </p:nvGrpSpPr>
          <p:grpSpPr>
            <a:xfrm>
              <a:off x="4994479" y="4603999"/>
              <a:ext cx="2019729" cy="1953353"/>
              <a:chOff x="1282750" y="505200"/>
              <a:chExt cx="2414500" cy="2335150"/>
            </a:xfrm>
          </p:grpSpPr>
          <p:sp>
            <p:nvSpPr>
              <p:cNvPr id="2904" name="Google Shape;2904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907" name="Shape 2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8" name="Google Shape;2908;p23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09" name="Google Shape;290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10" name="Google Shape;2910;p23"/>
          <p:cNvSpPr txBox="1"/>
          <p:nvPr>
            <p:ph idx="1" type="subTitle"/>
          </p:nvPr>
        </p:nvSpPr>
        <p:spPr>
          <a:xfrm>
            <a:off x="2126400" y="1989837"/>
            <a:ext cx="193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1" name="Google Shape;2911;p23"/>
          <p:cNvSpPr txBox="1"/>
          <p:nvPr>
            <p:ph idx="2" type="subTitle"/>
          </p:nvPr>
        </p:nvSpPr>
        <p:spPr>
          <a:xfrm>
            <a:off x="5978404" y="1989837"/>
            <a:ext cx="193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2" name="Google Shape;2912;p23"/>
          <p:cNvSpPr txBox="1"/>
          <p:nvPr>
            <p:ph idx="3" type="subTitle"/>
          </p:nvPr>
        </p:nvSpPr>
        <p:spPr>
          <a:xfrm>
            <a:off x="2126400" y="3620200"/>
            <a:ext cx="193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3" name="Google Shape;2913;p23"/>
          <p:cNvSpPr txBox="1"/>
          <p:nvPr>
            <p:ph idx="4" type="subTitle"/>
          </p:nvPr>
        </p:nvSpPr>
        <p:spPr>
          <a:xfrm>
            <a:off x="5978404" y="3620200"/>
            <a:ext cx="193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4" name="Google Shape;2914;p23"/>
          <p:cNvSpPr txBox="1"/>
          <p:nvPr>
            <p:ph idx="5" type="subTitle"/>
          </p:nvPr>
        </p:nvSpPr>
        <p:spPr>
          <a:xfrm>
            <a:off x="2126400" y="1502337"/>
            <a:ext cx="1938000" cy="4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15" name="Google Shape;2915;p23"/>
          <p:cNvSpPr txBox="1"/>
          <p:nvPr>
            <p:ph idx="6" type="subTitle"/>
          </p:nvPr>
        </p:nvSpPr>
        <p:spPr>
          <a:xfrm>
            <a:off x="2126400" y="3132700"/>
            <a:ext cx="1938000" cy="4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16" name="Google Shape;2916;p23"/>
          <p:cNvSpPr txBox="1"/>
          <p:nvPr>
            <p:ph idx="7" type="subTitle"/>
          </p:nvPr>
        </p:nvSpPr>
        <p:spPr>
          <a:xfrm>
            <a:off x="5978405" y="1502337"/>
            <a:ext cx="1938000" cy="4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17" name="Google Shape;2917;p23"/>
          <p:cNvSpPr txBox="1"/>
          <p:nvPr>
            <p:ph idx="8" type="subTitle"/>
          </p:nvPr>
        </p:nvSpPr>
        <p:spPr>
          <a:xfrm>
            <a:off x="5978405" y="3132700"/>
            <a:ext cx="1938000" cy="4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918" name="Google Shape;2918;p23"/>
          <p:cNvGrpSpPr/>
          <p:nvPr/>
        </p:nvGrpSpPr>
        <p:grpSpPr>
          <a:xfrm>
            <a:off x="-1650051" y="-1687649"/>
            <a:ext cx="11090684" cy="8540997"/>
            <a:chOff x="-1650051" y="-1687649"/>
            <a:chExt cx="11090684" cy="8540997"/>
          </a:xfrm>
        </p:grpSpPr>
        <p:grpSp>
          <p:nvGrpSpPr>
            <p:cNvPr id="2919" name="Google Shape;2919;p23"/>
            <p:cNvGrpSpPr/>
            <p:nvPr/>
          </p:nvGrpSpPr>
          <p:grpSpPr>
            <a:xfrm>
              <a:off x="7420904" y="4603999"/>
              <a:ext cx="2019729" cy="1953353"/>
              <a:chOff x="1282750" y="505200"/>
              <a:chExt cx="2414500" cy="2335150"/>
            </a:xfrm>
          </p:grpSpPr>
          <p:sp>
            <p:nvSpPr>
              <p:cNvPr id="2920" name="Google Shape;2920;p2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2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2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3" name="Google Shape;2923;p23"/>
            <p:cNvGrpSpPr/>
            <p:nvPr/>
          </p:nvGrpSpPr>
          <p:grpSpPr>
            <a:xfrm>
              <a:off x="-1650051" y="539501"/>
              <a:ext cx="2019859" cy="2023447"/>
              <a:chOff x="3348750" y="1205400"/>
              <a:chExt cx="2941400" cy="2946625"/>
            </a:xfrm>
          </p:grpSpPr>
          <p:sp>
            <p:nvSpPr>
              <p:cNvPr id="2924" name="Google Shape;2924;p2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2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2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2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2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2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2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2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2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2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2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2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2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2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2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2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2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2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2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2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2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2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2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2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2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2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0" name="Google Shape;2950;p2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1" name="Google Shape;2951;p2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2" name="Google Shape;2952;p2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2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2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2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2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2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2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2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2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2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2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2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2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2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2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2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2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2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2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2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2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2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2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2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2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2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2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2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2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2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2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2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2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2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2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2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2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2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2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2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2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2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2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2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2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2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2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2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2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2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2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2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2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2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2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2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2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2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2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2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2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2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2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2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2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2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18" name="Google Shape;3018;p23"/>
            <p:cNvGrpSpPr/>
            <p:nvPr/>
          </p:nvGrpSpPr>
          <p:grpSpPr>
            <a:xfrm>
              <a:off x="7328649" y="-1687649"/>
              <a:ext cx="2019859" cy="2023447"/>
              <a:chOff x="3348750" y="1205400"/>
              <a:chExt cx="2941400" cy="2946625"/>
            </a:xfrm>
          </p:grpSpPr>
          <p:sp>
            <p:nvSpPr>
              <p:cNvPr id="3019" name="Google Shape;3019;p2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2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2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2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2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2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2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2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2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2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2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2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2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2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2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2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2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2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2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2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2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2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2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2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2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2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2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2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2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8" name="Google Shape;3048;p2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9" name="Google Shape;3049;p2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2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2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2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2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2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2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2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2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2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2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2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2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2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2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2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2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2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2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2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2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2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2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2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2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2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2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2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2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2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2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0" name="Google Shape;3080;p2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1" name="Google Shape;3081;p2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2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2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2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2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2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2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2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2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2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2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2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2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2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2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2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2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2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2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2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2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2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2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2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2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2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2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2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2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2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2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2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3" name="Google Shape;3113;p23"/>
            <p:cNvGrpSpPr/>
            <p:nvPr/>
          </p:nvGrpSpPr>
          <p:grpSpPr>
            <a:xfrm>
              <a:off x="5978399" y="4829901"/>
              <a:ext cx="2019859" cy="2023447"/>
              <a:chOff x="3348750" y="1205400"/>
              <a:chExt cx="2941400" cy="2946625"/>
            </a:xfrm>
          </p:grpSpPr>
          <p:sp>
            <p:nvSpPr>
              <p:cNvPr id="3114" name="Google Shape;3114;p2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2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2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2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2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2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2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2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2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2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2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2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2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2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2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2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2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2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2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2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2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2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2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2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2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2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2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2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2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2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2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2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2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2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2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2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2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2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2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2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2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2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2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2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2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2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2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2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2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2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2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2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2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2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2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2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2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2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2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2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2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2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2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2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2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2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2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2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2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2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2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2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2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2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2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2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2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2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2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2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2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2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2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2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2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2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2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2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2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2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2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2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2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2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8" name="Google Shape;3208;p23"/>
            <p:cNvGrpSpPr/>
            <p:nvPr/>
          </p:nvGrpSpPr>
          <p:grpSpPr>
            <a:xfrm>
              <a:off x="5978466" y="-1652601"/>
              <a:ext cx="2019729" cy="1953353"/>
              <a:chOff x="1282750" y="505200"/>
              <a:chExt cx="2414500" cy="2335150"/>
            </a:xfrm>
          </p:grpSpPr>
          <p:sp>
            <p:nvSpPr>
              <p:cNvPr id="3209" name="Google Shape;3209;p2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2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2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2" name="Google Shape;3212;p23"/>
            <p:cNvGrpSpPr/>
            <p:nvPr/>
          </p:nvGrpSpPr>
          <p:grpSpPr>
            <a:xfrm>
              <a:off x="-1579959" y="1711524"/>
              <a:ext cx="2019729" cy="1953353"/>
              <a:chOff x="1282750" y="505200"/>
              <a:chExt cx="2414500" cy="2335150"/>
            </a:xfrm>
          </p:grpSpPr>
          <p:sp>
            <p:nvSpPr>
              <p:cNvPr id="3213" name="Google Shape;3213;p2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2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2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6" name="Google Shape;3216;p23"/>
            <p:cNvGrpSpPr/>
            <p:nvPr/>
          </p:nvGrpSpPr>
          <p:grpSpPr>
            <a:xfrm>
              <a:off x="552841" y="4603999"/>
              <a:ext cx="2019729" cy="1953353"/>
              <a:chOff x="1282750" y="505200"/>
              <a:chExt cx="2414500" cy="2335150"/>
            </a:xfrm>
          </p:grpSpPr>
          <p:sp>
            <p:nvSpPr>
              <p:cNvPr id="3217" name="Google Shape;3217;p2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2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2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220" name="Shape 3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1" name="Google Shape;3221;p24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22" name="Google Shape;3222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23" name="Google Shape;3223;p24"/>
          <p:cNvSpPr txBox="1"/>
          <p:nvPr>
            <p:ph idx="1" type="subTitle"/>
          </p:nvPr>
        </p:nvSpPr>
        <p:spPr>
          <a:xfrm>
            <a:off x="995319" y="2018674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4" name="Google Shape;3224;p24"/>
          <p:cNvSpPr txBox="1"/>
          <p:nvPr>
            <p:ph idx="2" type="subTitle"/>
          </p:nvPr>
        </p:nvSpPr>
        <p:spPr>
          <a:xfrm>
            <a:off x="3528600" y="2018674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5" name="Google Shape;3225;p24"/>
          <p:cNvSpPr txBox="1"/>
          <p:nvPr>
            <p:ph idx="3" type="subTitle"/>
          </p:nvPr>
        </p:nvSpPr>
        <p:spPr>
          <a:xfrm>
            <a:off x="995319" y="3528275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6" name="Google Shape;3226;p24"/>
          <p:cNvSpPr txBox="1"/>
          <p:nvPr>
            <p:ph idx="4" type="subTitle"/>
          </p:nvPr>
        </p:nvSpPr>
        <p:spPr>
          <a:xfrm>
            <a:off x="3528600" y="3528275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7" name="Google Shape;3227;p24"/>
          <p:cNvSpPr txBox="1"/>
          <p:nvPr>
            <p:ph idx="5" type="subTitle"/>
          </p:nvPr>
        </p:nvSpPr>
        <p:spPr>
          <a:xfrm>
            <a:off x="6061881" y="2018674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8" name="Google Shape;3228;p24"/>
          <p:cNvSpPr txBox="1"/>
          <p:nvPr>
            <p:ph idx="6" type="subTitle"/>
          </p:nvPr>
        </p:nvSpPr>
        <p:spPr>
          <a:xfrm>
            <a:off x="6061881" y="3528275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9" name="Google Shape;3229;p24"/>
          <p:cNvSpPr txBox="1"/>
          <p:nvPr>
            <p:ph idx="7" type="subTitle"/>
          </p:nvPr>
        </p:nvSpPr>
        <p:spPr>
          <a:xfrm>
            <a:off x="993669" y="1689700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0" name="Google Shape;3230;p24"/>
          <p:cNvSpPr txBox="1"/>
          <p:nvPr>
            <p:ph idx="8" type="subTitle"/>
          </p:nvPr>
        </p:nvSpPr>
        <p:spPr>
          <a:xfrm>
            <a:off x="3526950" y="1689700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1" name="Google Shape;3231;p24"/>
          <p:cNvSpPr txBox="1"/>
          <p:nvPr>
            <p:ph idx="9" type="subTitle"/>
          </p:nvPr>
        </p:nvSpPr>
        <p:spPr>
          <a:xfrm>
            <a:off x="6060231" y="1689700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2" name="Google Shape;3232;p24"/>
          <p:cNvSpPr txBox="1"/>
          <p:nvPr>
            <p:ph idx="13" type="subTitle"/>
          </p:nvPr>
        </p:nvSpPr>
        <p:spPr>
          <a:xfrm>
            <a:off x="993669" y="3198145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3" name="Google Shape;3233;p24"/>
          <p:cNvSpPr txBox="1"/>
          <p:nvPr>
            <p:ph idx="14" type="subTitle"/>
          </p:nvPr>
        </p:nvSpPr>
        <p:spPr>
          <a:xfrm>
            <a:off x="3526950" y="3198145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4" name="Google Shape;3234;p24"/>
          <p:cNvSpPr txBox="1"/>
          <p:nvPr>
            <p:ph idx="15" type="subTitle"/>
          </p:nvPr>
        </p:nvSpPr>
        <p:spPr>
          <a:xfrm>
            <a:off x="6060231" y="3198145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235" name="Google Shape;3235;p24"/>
          <p:cNvGrpSpPr/>
          <p:nvPr/>
        </p:nvGrpSpPr>
        <p:grpSpPr>
          <a:xfrm>
            <a:off x="-1693476" y="-1657626"/>
            <a:ext cx="12421946" cy="8214978"/>
            <a:chOff x="-1693476" y="-1657626"/>
            <a:chExt cx="12421946" cy="8214978"/>
          </a:xfrm>
        </p:grpSpPr>
        <p:grpSp>
          <p:nvGrpSpPr>
            <p:cNvPr id="3236" name="Google Shape;3236;p24"/>
            <p:cNvGrpSpPr/>
            <p:nvPr/>
          </p:nvGrpSpPr>
          <p:grpSpPr>
            <a:xfrm>
              <a:off x="-1693421" y="2837949"/>
              <a:ext cx="2019729" cy="1953353"/>
              <a:chOff x="1282750" y="505200"/>
              <a:chExt cx="2414500" cy="2335150"/>
            </a:xfrm>
          </p:grpSpPr>
          <p:sp>
            <p:nvSpPr>
              <p:cNvPr id="3237" name="Google Shape;3237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0" name="Google Shape;3240;p24"/>
            <p:cNvGrpSpPr/>
            <p:nvPr/>
          </p:nvGrpSpPr>
          <p:grpSpPr>
            <a:xfrm>
              <a:off x="-1693476" y="1293301"/>
              <a:ext cx="2019859" cy="2023447"/>
              <a:chOff x="3348750" y="1205400"/>
              <a:chExt cx="2941400" cy="2946625"/>
            </a:xfrm>
          </p:grpSpPr>
          <p:sp>
            <p:nvSpPr>
              <p:cNvPr id="3241" name="Google Shape;3241;p24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24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24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24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24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24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24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24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24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24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24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24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24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24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24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24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24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24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24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24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24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24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24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24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24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24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24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24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24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24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24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24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24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24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24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24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24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24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24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24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24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24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24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24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24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24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24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24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24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24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24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24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24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24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24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24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24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24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24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24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24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24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24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24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24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24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24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24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24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24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24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24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24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24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24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24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24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24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24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24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24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24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24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24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24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24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24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24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24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24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24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24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24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24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35" name="Google Shape;3335;p24"/>
            <p:cNvGrpSpPr/>
            <p:nvPr/>
          </p:nvGrpSpPr>
          <p:grpSpPr>
            <a:xfrm>
              <a:off x="8708741" y="539499"/>
              <a:ext cx="2019729" cy="1953353"/>
              <a:chOff x="1282750" y="505200"/>
              <a:chExt cx="2414500" cy="2335150"/>
            </a:xfrm>
          </p:grpSpPr>
          <p:sp>
            <p:nvSpPr>
              <p:cNvPr id="3336" name="Google Shape;3336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39" name="Google Shape;3339;p24"/>
            <p:cNvGrpSpPr/>
            <p:nvPr/>
          </p:nvGrpSpPr>
          <p:grpSpPr>
            <a:xfrm>
              <a:off x="8069704" y="4249524"/>
              <a:ext cx="2019729" cy="1953353"/>
              <a:chOff x="1282750" y="505200"/>
              <a:chExt cx="2414500" cy="2335150"/>
            </a:xfrm>
          </p:grpSpPr>
          <p:sp>
            <p:nvSpPr>
              <p:cNvPr id="3340" name="Google Shape;3340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3" name="Google Shape;3343;p24"/>
            <p:cNvGrpSpPr/>
            <p:nvPr/>
          </p:nvGrpSpPr>
          <p:grpSpPr>
            <a:xfrm>
              <a:off x="6950554" y="4603999"/>
              <a:ext cx="2019729" cy="1953353"/>
              <a:chOff x="1282750" y="505200"/>
              <a:chExt cx="2414500" cy="2335150"/>
            </a:xfrm>
          </p:grpSpPr>
          <p:sp>
            <p:nvSpPr>
              <p:cNvPr id="3344" name="Google Shape;3344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7" name="Google Shape;3347;p24"/>
            <p:cNvGrpSpPr/>
            <p:nvPr/>
          </p:nvGrpSpPr>
          <p:grpSpPr>
            <a:xfrm>
              <a:off x="1612329" y="4603999"/>
              <a:ext cx="2019729" cy="1953353"/>
              <a:chOff x="1282750" y="505200"/>
              <a:chExt cx="2414500" cy="2335150"/>
            </a:xfrm>
          </p:grpSpPr>
          <p:sp>
            <p:nvSpPr>
              <p:cNvPr id="3348" name="Google Shape;3348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51" name="Google Shape;3351;p24"/>
            <p:cNvGrpSpPr/>
            <p:nvPr/>
          </p:nvGrpSpPr>
          <p:grpSpPr>
            <a:xfrm>
              <a:off x="2146029" y="-1657626"/>
              <a:ext cx="2019729" cy="1953353"/>
              <a:chOff x="1282750" y="505200"/>
              <a:chExt cx="2414500" cy="2335150"/>
            </a:xfrm>
          </p:grpSpPr>
          <p:sp>
            <p:nvSpPr>
              <p:cNvPr id="3352" name="Google Shape;3352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55" name="Google Shape;3355;p24"/>
            <p:cNvGrpSpPr/>
            <p:nvPr/>
          </p:nvGrpSpPr>
          <p:grpSpPr>
            <a:xfrm>
              <a:off x="2817629" y="-1657626"/>
              <a:ext cx="2019729" cy="1953353"/>
              <a:chOff x="1282750" y="505200"/>
              <a:chExt cx="2414500" cy="2335150"/>
            </a:xfrm>
          </p:grpSpPr>
          <p:sp>
            <p:nvSpPr>
              <p:cNvPr id="3356" name="Google Shape;3356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359" name="Shape 3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0" name="Google Shape;3360;p25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61" name="Google Shape;3361;p25"/>
          <p:cNvSpPr txBox="1"/>
          <p:nvPr>
            <p:ph hasCustomPrompt="1" type="title"/>
          </p:nvPr>
        </p:nvSpPr>
        <p:spPr>
          <a:xfrm>
            <a:off x="2626025" y="542800"/>
            <a:ext cx="3885600" cy="81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2" name="Google Shape;3362;p25"/>
          <p:cNvSpPr txBox="1"/>
          <p:nvPr>
            <p:ph idx="1" type="subTitle"/>
          </p:nvPr>
        </p:nvSpPr>
        <p:spPr>
          <a:xfrm>
            <a:off x="2626025" y="1349399"/>
            <a:ext cx="3885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3" name="Google Shape;3363;p25"/>
          <p:cNvSpPr txBox="1"/>
          <p:nvPr>
            <p:ph hasCustomPrompt="1" idx="2" type="title"/>
          </p:nvPr>
        </p:nvSpPr>
        <p:spPr>
          <a:xfrm>
            <a:off x="2626025" y="1982824"/>
            <a:ext cx="3885600" cy="81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4" name="Google Shape;3364;p25"/>
          <p:cNvSpPr txBox="1"/>
          <p:nvPr>
            <p:ph idx="3" type="subTitle"/>
          </p:nvPr>
        </p:nvSpPr>
        <p:spPr>
          <a:xfrm>
            <a:off x="2626025" y="2788750"/>
            <a:ext cx="3885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5" name="Google Shape;3365;p25"/>
          <p:cNvSpPr txBox="1"/>
          <p:nvPr>
            <p:ph hasCustomPrompt="1" idx="4" type="title"/>
          </p:nvPr>
        </p:nvSpPr>
        <p:spPr>
          <a:xfrm>
            <a:off x="2626025" y="3422849"/>
            <a:ext cx="3885600" cy="81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6" name="Google Shape;3366;p25"/>
          <p:cNvSpPr txBox="1"/>
          <p:nvPr>
            <p:ph idx="5" type="subTitle"/>
          </p:nvPr>
        </p:nvSpPr>
        <p:spPr>
          <a:xfrm>
            <a:off x="2632375" y="4228100"/>
            <a:ext cx="3885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367" name="Google Shape;3367;p25"/>
          <p:cNvGrpSpPr/>
          <p:nvPr/>
        </p:nvGrpSpPr>
        <p:grpSpPr>
          <a:xfrm>
            <a:off x="-1306509" y="-1675951"/>
            <a:ext cx="11223579" cy="8233303"/>
            <a:chOff x="-1306509" y="-1675951"/>
            <a:chExt cx="11223579" cy="8233303"/>
          </a:xfrm>
        </p:grpSpPr>
        <p:grpSp>
          <p:nvGrpSpPr>
            <p:cNvPr id="3368" name="Google Shape;3368;p25"/>
            <p:cNvGrpSpPr/>
            <p:nvPr/>
          </p:nvGrpSpPr>
          <p:grpSpPr>
            <a:xfrm>
              <a:off x="-1168084" y="3004874"/>
              <a:ext cx="2019729" cy="1953353"/>
              <a:chOff x="1282750" y="505200"/>
              <a:chExt cx="2414500" cy="2335150"/>
            </a:xfrm>
          </p:grpSpPr>
          <p:sp>
            <p:nvSpPr>
              <p:cNvPr id="3369" name="Google Shape;3369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72" name="Google Shape;3372;p25"/>
            <p:cNvGrpSpPr/>
            <p:nvPr/>
          </p:nvGrpSpPr>
          <p:grpSpPr>
            <a:xfrm>
              <a:off x="-1084059" y="-777101"/>
              <a:ext cx="2019729" cy="1953353"/>
              <a:chOff x="1282750" y="505200"/>
              <a:chExt cx="2414500" cy="2335150"/>
            </a:xfrm>
          </p:grpSpPr>
          <p:sp>
            <p:nvSpPr>
              <p:cNvPr id="3373" name="Google Shape;3373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76" name="Google Shape;3376;p25"/>
            <p:cNvGrpSpPr/>
            <p:nvPr/>
          </p:nvGrpSpPr>
          <p:grpSpPr>
            <a:xfrm>
              <a:off x="176616" y="-437176"/>
              <a:ext cx="2019729" cy="1953353"/>
              <a:chOff x="1282750" y="505200"/>
              <a:chExt cx="2414500" cy="2335150"/>
            </a:xfrm>
          </p:grpSpPr>
          <p:sp>
            <p:nvSpPr>
              <p:cNvPr id="3377" name="Google Shape;3377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0" name="Google Shape;3380;p25"/>
            <p:cNvGrpSpPr/>
            <p:nvPr/>
          </p:nvGrpSpPr>
          <p:grpSpPr>
            <a:xfrm>
              <a:off x="-1306509" y="2182174"/>
              <a:ext cx="2019729" cy="1953353"/>
              <a:chOff x="1282750" y="505200"/>
              <a:chExt cx="2414500" cy="2335150"/>
            </a:xfrm>
          </p:grpSpPr>
          <p:sp>
            <p:nvSpPr>
              <p:cNvPr id="3381" name="Google Shape;3381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4" name="Google Shape;3384;p25"/>
            <p:cNvGrpSpPr/>
            <p:nvPr/>
          </p:nvGrpSpPr>
          <p:grpSpPr>
            <a:xfrm>
              <a:off x="851641" y="4603999"/>
              <a:ext cx="2019729" cy="1953353"/>
              <a:chOff x="1282750" y="505200"/>
              <a:chExt cx="2414500" cy="2335150"/>
            </a:xfrm>
          </p:grpSpPr>
          <p:sp>
            <p:nvSpPr>
              <p:cNvPr id="3385" name="Google Shape;3385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8" name="Google Shape;3388;p25"/>
            <p:cNvGrpSpPr/>
            <p:nvPr/>
          </p:nvGrpSpPr>
          <p:grpSpPr>
            <a:xfrm>
              <a:off x="7897341" y="1788524"/>
              <a:ext cx="2019729" cy="1953353"/>
              <a:chOff x="1282750" y="505200"/>
              <a:chExt cx="2414500" cy="2335150"/>
            </a:xfrm>
          </p:grpSpPr>
          <p:sp>
            <p:nvSpPr>
              <p:cNvPr id="3389" name="Google Shape;3389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2" name="Google Shape;3392;p25"/>
            <p:cNvGrpSpPr/>
            <p:nvPr/>
          </p:nvGrpSpPr>
          <p:grpSpPr>
            <a:xfrm>
              <a:off x="7292341" y="3995449"/>
              <a:ext cx="2019729" cy="1953353"/>
              <a:chOff x="1282750" y="505200"/>
              <a:chExt cx="2414500" cy="2335150"/>
            </a:xfrm>
          </p:grpSpPr>
          <p:sp>
            <p:nvSpPr>
              <p:cNvPr id="3393" name="Google Shape;3393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6" name="Google Shape;3396;p25"/>
            <p:cNvGrpSpPr/>
            <p:nvPr/>
          </p:nvGrpSpPr>
          <p:grpSpPr>
            <a:xfrm>
              <a:off x="6174441" y="-1675951"/>
              <a:ext cx="2019729" cy="1953353"/>
              <a:chOff x="1282750" y="505200"/>
              <a:chExt cx="2414500" cy="2335150"/>
            </a:xfrm>
          </p:grpSpPr>
          <p:sp>
            <p:nvSpPr>
              <p:cNvPr id="3397" name="Google Shape;3397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1" name="Google Shape;3401;p26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02" name="Google Shape;340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403" name="Google Shape;3403;p26"/>
          <p:cNvGrpSpPr/>
          <p:nvPr/>
        </p:nvGrpSpPr>
        <p:grpSpPr>
          <a:xfrm>
            <a:off x="-1550171" y="-1730512"/>
            <a:ext cx="12694296" cy="7240045"/>
            <a:chOff x="-1550171" y="-1730512"/>
            <a:chExt cx="12694296" cy="7240045"/>
          </a:xfrm>
        </p:grpSpPr>
        <p:grpSp>
          <p:nvGrpSpPr>
            <p:cNvPr id="3404" name="Google Shape;3404;p26"/>
            <p:cNvGrpSpPr/>
            <p:nvPr/>
          </p:nvGrpSpPr>
          <p:grpSpPr>
            <a:xfrm>
              <a:off x="-1550171" y="-1134276"/>
              <a:ext cx="2019729" cy="1953353"/>
              <a:chOff x="1282750" y="505200"/>
              <a:chExt cx="2414500" cy="2335150"/>
            </a:xfrm>
          </p:grpSpPr>
          <p:sp>
            <p:nvSpPr>
              <p:cNvPr id="3405" name="Google Shape;3405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8" name="Google Shape;3408;p26"/>
            <p:cNvGrpSpPr/>
            <p:nvPr/>
          </p:nvGrpSpPr>
          <p:grpSpPr>
            <a:xfrm>
              <a:off x="-1006002" y="175383"/>
              <a:ext cx="1349706" cy="1305349"/>
              <a:chOff x="1282750" y="505200"/>
              <a:chExt cx="2414500" cy="2335150"/>
            </a:xfrm>
          </p:grpSpPr>
          <p:sp>
            <p:nvSpPr>
              <p:cNvPr id="3409" name="Google Shape;3409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2" name="Google Shape;3412;p26"/>
            <p:cNvGrpSpPr/>
            <p:nvPr/>
          </p:nvGrpSpPr>
          <p:grpSpPr>
            <a:xfrm>
              <a:off x="-991652" y="3951333"/>
              <a:ext cx="1349706" cy="1305349"/>
              <a:chOff x="1282750" y="505200"/>
              <a:chExt cx="2414500" cy="2335150"/>
            </a:xfrm>
          </p:grpSpPr>
          <p:sp>
            <p:nvSpPr>
              <p:cNvPr id="3413" name="Google Shape;3413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6" name="Google Shape;3416;p26"/>
            <p:cNvGrpSpPr/>
            <p:nvPr/>
          </p:nvGrpSpPr>
          <p:grpSpPr>
            <a:xfrm>
              <a:off x="-468977" y="4204183"/>
              <a:ext cx="1349706" cy="1305349"/>
              <a:chOff x="1282750" y="505200"/>
              <a:chExt cx="2414500" cy="2335150"/>
            </a:xfrm>
          </p:grpSpPr>
          <p:sp>
            <p:nvSpPr>
              <p:cNvPr id="3417" name="Google Shape;3417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20" name="Google Shape;3420;p26"/>
            <p:cNvGrpSpPr/>
            <p:nvPr/>
          </p:nvGrpSpPr>
          <p:grpSpPr>
            <a:xfrm>
              <a:off x="8202725" y="-1730512"/>
              <a:ext cx="2941400" cy="7169545"/>
              <a:chOff x="8202725" y="-1730512"/>
              <a:chExt cx="2941400" cy="7169545"/>
            </a:xfrm>
          </p:grpSpPr>
          <p:grpSp>
            <p:nvGrpSpPr>
              <p:cNvPr id="3421" name="Google Shape;3421;p26"/>
              <p:cNvGrpSpPr/>
              <p:nvPr/>
            </p:nvGrpSpPr>
            <p:grpSpPr>
              <a:xfrm>
                <a:off x="8800141" y="4243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3422" name="Google Shape;3422;p2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3" name="Google Shape;3423;p2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4" name="Google Shape;3424;p2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25" name="Google Shape;3425;p26"/>
              <p:cNvGrpSpPr/>
              <p:nvPr/>
            </p:nvGrpSpPr>
            <p:grpSpPr>
              <a:xfrm>
                <a:off x="8202725" y="-1730512"/>
                <a:ext cx="2941400" cy="2946625"/>
                <a:chOff x="3348750" y="1205400"/>
                <a:chExt cx="2941400" cy="2946625"/>
              </a:xfrm>
            </p:grpSpPr>
            <p:sp>
              <p:nvSpPr>
                <p:cNvPr id="3426" name="Google Shape;3426;p26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7" name="Google Shape;3427;p26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8" name="Google Shape;3428;p26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9" name="Google Shape;3429;p26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0" name="Google Shape;3430;p26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1" name="Google Shape;3431;p26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2" name="Google Shape;3432;p26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3" name="Google Shape;3433;p26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4" name="Google Shape;3434;p26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5" name="Google Shape;3435;p26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6" name="Google Shape;3436;p26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7" name="Google Shape;3437;p26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8" name="Google Shape;3438;p26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9" name="Google Shape;3439;p26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0" name="Google Shape;3440;p26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1" name="Google Shape;3441;p26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2" name="Google Shape;3442;p26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3" name="Google Shape;3443;p26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4" name="Google Shape;3444;p26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5" name="Google Shape;3445;p26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6" name="Google Shape;3446;p26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7" name="Google Shape;3447;p26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8" name="Google Shape;3448;p26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9" name="Google Shape;3449;p26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0" name="Google Shape;3450;p26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1" name="Google Shape;3451;p26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2" name="Google Shape;3452;p26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3" name="Google Shape;3453;p26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4" name="Google Shape;3454;p26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5" name="Google Shape;3455;p26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6" name="Google Shape;3456;p26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7" name="Google Shape;3457;p26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8" name="Google Shape;3458;p26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9" name="Google Shape;3459;p26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0" name="Google Shape;3460;p26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1" name="Google Shape;3461;p26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2" name="Google Shape;3462;p26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3" name="Google Shape;3463;p26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4" name="Google Shape;3464;p26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5" name="Google Shape;3465;p26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6" name="Google Shape;3466;p26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7" name="Google Shape;3467;p26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8" name="Google Shape;3468;p26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9" name="Google Shape;3469;p26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0" name="Google Shape;3470;p26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1" name="Google Shape;3471;p26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2" name="Google Shape;3472;p26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3" name="Google Shape;3473;p26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4" name="Google Shape;3474;p26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5" name="Google Shape;3475;p26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6" name="Google Shape;3476;p26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7" name="Google Shape;3477;p26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8" name="Google Shape;3478;p26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9" name="Google Shape;3479;p26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0" name="Google Shape;3480;p26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1" name="Google Shape;3481;p26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2" name="Google Shape;3482;p26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3" name="Google Shape;3483;p26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4" name="Google Shape;3484;p26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5" name="Google Shape;3485;p26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6" name="Google Shape;3486;p26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7" name="Google Shape;3487;p26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8" name="Google Shape;3488;p26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9" name="Google Shape;3489;p26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0" name="Google Shape;3490;p26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1" name="Google Shape;3491;p26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2" name="Google Shape;3492;p26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3" name="Google Shape;3493;p26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4" name="Google Shape;3494;p26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5" name="Google Shape;3495;p26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6" name="Google Shape;3496;p26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7" name="Google Shape;3497;p26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8" name="Google Shape;3498;p26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9" name="Google Shape;3499;p26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0" name="Google Shape;3500;p26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1" name="Google Shape;3501;p26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2" name="Google Shape;3502;p26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3" name="Google Shape;3503;p26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4" name="Google Shape;3504;p26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5" name="Google Shape;3505;p26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6" name="Google Shape;3506;p26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7" name="Google Shape;3507;p26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8" name="Google Shape;3508;p26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9" name="Google Shape;3509;p26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0" name="Google Shape;3510;p26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1" name="Google Shape;3511;p26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2" name="Google Shape;3512;p26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3" name="Google Shape;3513;p26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4" name="Google Shape;3514;p26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5" name="Google Shape;3515;p26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6" name="Google Shape;3516;p26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7" name="Google Shape;3517;p26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8" name="Google Shape;3518;p26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9" name="Google Shape;3519;p26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20" name="Google Shape;3520;p26"/>
              <p:cNvGrpSpPr/>
              <p:nvPr/>
            </p:nvGrpSpPr>
            <p:grpSpPr>
              <a:xfrm>
                <a:off x="8749198" y="4133683"/>
                <a:ext cx="1349706" cy="1305349"/>
                <a:chOff x="1282750" y="505200"/>
                <a:chExt cx="2414500" cy="2335150"/>
              </a:xfrm>
            </p:grpSpPr>
            <p:sp>
              <p:nvSpPr>
                <p:cNvPr id="3521" name="Google Shape;3521;p2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2" name="Google Shape;3522;p2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3" name="Google Shape;3523;p2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24" name="Google Shape;3524;p26"/>
            <p:cNvGrpSpPr/>
            <p:nvPr/>
          </p:nvGrpSpPr>
          <p:grpSpPr>
            <a:xfrm>
              <a:off x="-1139002" y="2677247"/>
              <a:ext cx="1349808" cy="1352206"/>
              <a:chOff x="3348750" y="1205400"/>
              <a:chExt cx="2941400" cy="2946625"/>
            </a:xfrm>
          </p:grpSpPr>
          <p:sp>
            <p:nvSpPr>
              <p:cNvPr id="3525" name="Google Shape;3525;p26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26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26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26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26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26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26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26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26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26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26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26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26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26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26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26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26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26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26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26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26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26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26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26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26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26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26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26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26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26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26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26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26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26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26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26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26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26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26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26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26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26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26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26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26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26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26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26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26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26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26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26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26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26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26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26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26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26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26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26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26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26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26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26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26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26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26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26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26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26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26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26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26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26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26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26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26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26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26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26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26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26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26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26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26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26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26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26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26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26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26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26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26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26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19" name="Google Shape;3619;p26"/>
            <p:cNvGrpSpPr/>
            <p:nvPr/>
          </p:nvGrpSpPr>
          <p:grpSpPr>
            <a:xfrm>
              <a:off x="-1128589" y="-287617"/>
              <a:ext cx="1349706" cy="1305349"/>
              <a:chOff x="1282750" y="505200"/>
              <a:chExt cx="2414500" cy="2335150"/>
            </a:xfrm>
          </p:grpSpPr>
          <p:sp>
            <p:nvSpPr>
              <p:cNvPr id="3620" name="Google Shape;3620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3623" name="Shape 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4" name="Google Shape;3624;p27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25" name="Google Shape;362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626" name="Google Shape;3626;p27"/>
          <p:cNvGrpSpPr/>
          <p:nvPr/>
        </p:nvGrpSpPr>
        <p:grpSpPr>
          <a:xfrm>
            <a:off x="-1635784" y="-1741101"/>
            <a:ext cx="12537579" cy="9571339"/>
            <a:chOff x="-1635784" y="-1741101"/>
            <a:chExt cx="12537579" cy="9571339"/>
          </a:xfrm>
        </p:grpSpPr>
        <p:grpSp>
          <p:nvGrpSpPr>
            <p:cNvPr id="3627" name="Google Shape;3627;p27"/>
            <p:cNvGrpSpPr/>
            <p:nvPr/>
          </p:nvGrpSpPr>
          <p:grpSpPr>
            <a:xfrm>
              <a:off x="8882066" y="2369224"/>
              <a:ext cx="2019729" cy="1953353"/>
              <a:chOff x="1282750" y="505200"/>
              <a:chExt cx="2414500" cy="2335150"/>
            </a:xfrm>
          </p:grpSpPr>
          <p:sp>
            <p:nvSpPr>
              <p:cNvPr id="3628" name="Google Shape;3628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31" name="Google Shape;3631;p27"/>
            <p:cNvGrpSpPr/>
            <p:nvPr/>
          </p:nvGrpSpPr>
          <p:grpSpPr>
            <a:xfrm>
              <a:off x="1126350" y="4883613"/>
              <a:ext cx="2941400" cy="2946625"/>
              <a:chOff x="3348750" y="1205400"/>
              <a:chExt cx="2941400" cy="2946625"/>
            </a:xfrm>
          </p:grpSpPr>
          <p:sp>
            <p:nvSpPr>
              <p:cNvPr id="3632" name="Google Shape;3632;p2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2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2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2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2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2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2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2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2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2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2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2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2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2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2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2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2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2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2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2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2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2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2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2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2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2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2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2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2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2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2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2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2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2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2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2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2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2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2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2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2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2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2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2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2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2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2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2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2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2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2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2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2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2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2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2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2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2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2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2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2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2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2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2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2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2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2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2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2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2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2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2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2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2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2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2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2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2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2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2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2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2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2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2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2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2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2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2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2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2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2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2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2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2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26" name="Google Shape;3726;p27"/>
            <p:cNvGrpSpPr/>
            <p:nvPr/>
          </p:nvGrpSpPr>
          <p:grpSpPr>
            <a:xfrm>
              <a:off x="79291" y="-1741101"/>
              <a:ext cx="2019729" cy="1953353"/>
              <a:chOff x="1282750" y="505200"/>
              <a:chExt cx="2414500" cy="2335150"/>
            </a:xfrm>
          </p:grpSpPr>
          <p:sp>
            <p:nvSpPr>
              <p:cNvPr id="3727" name="Google Shape;3727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0" name="Google Shape;3730;p27"/>
            <p:cNvGrpSpPr/>
            <p:nvPr/>
          </p:nvGrpSpPr>
          <p:grpSpPr>
            <a:xfrm>
              <a:off x="-1635784" y="-245301"/>
              <a:ext cx="2019729" cy="1953353"/>
              <a:chOff x="1282750" y="505200"/>
              <a:chExt cx="2414500" cy="2335150"/>
            </a:xfrm>
          </p:grpSpPr>
          <p:sp>
            <p:nvSpPr>
              <p:cNvPr id="3731" name="Google Shape;3731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4" name="Google Shape;3734;p27"/>
            <p:cNvGrpSpPr/>
            <p:nvPr/>
          </p:nvGrpSpPr>
          <p:grpSpPr>
            <a:xfrm>
              <a:off x="8882065" y="1498316"/>
              <a:ext cx="1733661" cy="1736741"/>
              <a:chOff x="3348750" y="1205400"/>
              <a:chExt cx="2941400" cy="2946625"/>
            </a:xfrm>
          </p:grpSpPr>
          <p:sp>
            <p:nvSpPr>
              <p:cNvPr id="3735" name="Google Shape;3735;p2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2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2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2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2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2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2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2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2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2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2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2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2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2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2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2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2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2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2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2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2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2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2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2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2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2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2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2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2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2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2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2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2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2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2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2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2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2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2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2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2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2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2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2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2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2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2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2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2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2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2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2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2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2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2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2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2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2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2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2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2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2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2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2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2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2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2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2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2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2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2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2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2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2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2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2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2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2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2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2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2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2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2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2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2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2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2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2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2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2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2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2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2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2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9" name="Google Shape;3829;p27"/>
            <p:cNvGrpSpPr/>
            <p:nvPr/>
          </p:nvGrpSpPr>
          <p:grpSpPr>
            <a:xfrm>
              <a:off x="149315" y="4810216"/>
              <a:ext cx="1733661" cy="1736741"/>
              <a:chOff x="3348750" y="1205400"/>
              <a:chExt cx="2941400" cy="2946625"/>
            </a:xfrm>
          </p:grpSpPr>
          <p:sp>
            <p:nvSpPr>
              <p:cNvPr id="3830" name="Google Shape;3830;p2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2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2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2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2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2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2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2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2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2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2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2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2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2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2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2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2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2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2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2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2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2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2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2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2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2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2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2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2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2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2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2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2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2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2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2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2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2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2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2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2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2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2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2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2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2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2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2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2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2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2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2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2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2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2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2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2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2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2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2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2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2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2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2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2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2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2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2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2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2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2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2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2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2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2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2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2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2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2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2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2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2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2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2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2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2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2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2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2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2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2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2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2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2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24" name="Google Shape;3924;p27"/>
            <p:cNvGrpSpPr/>
            <p:nvPr/>
          </p:nvGrpSpPr>
          <p:grpSpPr>
            <a:xfrm>
              <a:off x="-1391484" y="-1367826"/>
              <a:ext cx="2019729" cy="1953353"/>
              <a:chOff x="1282750" y="505200"/>
              <a:chExt cx="2414500" cy="2335150"/>
            </a:xfrm>
          </p:grpSpPr>
          <p:sp>
            <p:nvSpPr>
              <p:cNvPr id="3925" name="Google Shape;3925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28" name="Google Shape;3928;p27"/>
            <p:cNvGrpSpPr/>
            <p:nvPr/>
          </p:nvGrpSpPr>
          <p:grpSpPr>
            <a:xfrm>
              <a:off x="6786141" y="4854311"/>
              <a:ext cx="2019729" cy="1953353"/>
              <a:chOff x="1282750" y="505200"/>
              <a:chExt cx="2414500" cy="2335150"/>
            </a:xfrm>
          </p:grpSpPr>
          <p:sp>
            <p:nvSpPr>
              <p:cNvPr id="3929" name="Google Shape;3929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2" name="Google Shape;3932;p27"/>
            <p:cNvGrpSpPr/>
            <p:nvPr/>
          </p:nvGrpSpPr>
          <p:grpSpPr>
            <a:xfrm>
              <a:off x="6091916" y="-1584526"/>
              <a:ext cx="2019729" cy="1953353"/>
              <a:chOff x="1282750" y="505200"/>
              <a:chExt cx="2414500" cy="2335150"/>
            </a:xfrm>
          </p:grpSpPr>
          <p:sp>
            <p:nvSpPr>
              <p:cNvPr id="3933" name="Google Shape;3933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6" name="Google Shape;3936;p27"/>
            <p:cNvGrpSpPr/>
            <p:nvPr/>
          </p:nvGrpSpPr>
          <p:grpSpPr>
            <a:xfrm>
              <a:off x="7680916" y="-1520226"/>
              <a:ext cx="2019729" cy="1953353"/>
              <a:chOff x="1282750" y="505200"/>
              <a:chExt cx="2414500" cy="2335150"/>
            </a:xfrm>
          </p:grpSpPr>
          <p:sp>
            <p:nvSpPr>
              <p:cNvPr id="3937" name="Google Shape;3937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3940" name="Shape 3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1" name="Google Shape;3941;p28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42" name="Google Shape;3942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943" name="Google Shape;3943;p28"/>
          <p:cNvGrpSpPr/>
          <p:nvPr/>
        </p:nvGrpSpPr>
        <p:grpSpPr>
          <a:xfrm>
            <a:off x="-1698484" y="-1220592"/>
            <a:ext cx="12316317" cy="7562294"/>
            <a:chOff x="-1698484" y="-1220592"/>
            <a:chExt cx="12316317" cy="7562294"/>
          </a:xfrm>
        </p:grpSpPr>
        <p:grpSp>
          <p:nvGrpSpPr>
            <p:cNvPr id="3944" name="Google Shape;3944;p28"/>
            <p:cNvGrpSpPr/>
            <p:nvPr/>
          </p:nvGrpSpPr>
          <p:grpSpPr>
            <a:xfrm>
              <a:off x="-1698484" y="445024"/>
              <a:ext cx="2019729" cy="1953353"/>
              <a:chOff x="1282750" y="505200"/>
              <a:chExt cx="2414500" cy="2335150"/>
            </a:xfrm>
          </p:grpSpPr>
          <p:sp>
            <p:nvSpPr>
              <p:cNvPr id="3945" name="Google Shape;3945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48" name="Google Shape;3948;p28"/>
            <p:cNvGrpSpPr/>
            <p:nvPr/>
          </p:nvGrpSpPr>
          <p:grpSpPr>
            <a:xfrm>
              <a:off x="8597974" y="-650774"/>
              <a:ext cx="2019859" cy="2023447"/>
              <a:chOff x="3348750" y="1205400"/>
              <a:chExt cx="2941400" cy="2946625"/>
            </a:xfrm>
          </p:grpSpPr>
          <p:sp>
            <p:nvSpPr>
              <p:cNvPr id="3949" name="Google Shape;3949;p28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28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28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28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28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28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28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28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28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28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28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28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28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28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28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28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28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28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28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28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28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28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28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28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28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28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28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28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28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28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28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28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28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28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28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28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28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28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28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28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28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28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28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28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28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28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28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28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28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28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28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28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28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28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28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28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28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28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28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28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28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28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28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28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28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28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28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28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28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28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28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28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28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28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28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28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28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28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28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28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28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28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28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28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28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28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28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28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28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28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28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28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28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28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43" name="Google Shape;4043;p28"/>
            <p:cNvGrpSpPr/>
            <p:nvPr/>
          </p:nvGrpSpPr>
          <p:grpSpPr>
            <a:xfrm>
              <a:off x="-986485" y="1831033"/>
              <a:ext cx="1531759" cy="1481419"/>
              <a:chOff x="1282750" y="505200"/>
              <a:chExt cx="2414500" cy="2335150"/>
            </a:xfrm>
          </p:grpSpPr>
          <p:sp>
            <p:nvSpPr>
              <p:cNvPr id="4044" name="Google Shape;4044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47" name="Google Shape;4047;p28"/>
            <p:cNvGrpSpPr/>
            <p:nvPr/>
          </p:nvGrpSpPr>
          <p:grpSpPr>
            <a:xfrm>
              <a:off x="8734615" y="840158"/>
              <a:ext cx="1531759" cy="1481419"/>
              <a:chOff x="1282750" y="505200"/>
              <a:chExt cx="2414500" cy="2335150"/>
            </a:xfrm>
          </p:grpSpPr>
          <p:sp>
            <p:nvSpPr>
              <p:cNvPr id="4048" name="Google Shape;4048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51" name="Google Shape;4051;p28"/>
            <p:cNvGrpSpPr/>
            <p:nvPr/>
          </p:nvGrpSpPr>
          <p:grpSpPr>
            <a:xfrm>
              <a:off x="2341340" y="4482083"/>
              <a:ext cx="1531759" cy="1481419"/>
              <a:chOff x="1282750" y="505200"/>
              <a:chExt cx="2414500" cy="2335150"/>
            </a:xfrm>
          </p:grpSpPr>
          <p:sp>
            <p:nvSpPr>
              <p:cNvPr id="4052" name="Google Shape;4052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55" name="Google Shape;4055;p28"/>
            <p:cNvGrpSpPr/>
            <p:nvPr/>
          </p:nvGrpSpPr>
          <p:grpSpPr>
            <a:xfrm>
              <a:off x="3363865" y="4860283"/>
              <a:ext cx="1531759" cy="1481419"/>
              <a:chOff x="1282750" y="505200"/>
              <a:chExt cx="2414500" cy="2335150"/>
            </a:xfrm>
          </p:grpSpPr>
          <p:sp>
            <p:nvSpPr>
              <p:cNvPr id="4056" name="Google Shape;4056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59" name="Google Shape;4059;p28"/>
            <p:cNvGrpSpPr/>
            <p:nvPr/>
          </p:nvGrpSpPr>
          <p:grpSpPr>
            <a:xfrm>
              <a:off x="8430765" y="3949808"/>
              <a:ext cx="1531759" cy="1481419"/>
              <a:chOff x="1282750" y="505200"/>
              <a:chExt cx="2414500" cy="2335150"/>
            </a:xfrm>
          </p:grpSpPr>
          <p:sp>
            <p:nvSpPr>
              <p:cNvPr id="4060" name="Google Shape;4060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3" name="Google Shape;4063;p28"/>
            <p:cNvGrpSpPr/>
            <p:nvPr/>
          </p:nvGrpSpPr>
          <p:grpSpPr>
            <a:xfrm>
              <a:off x="2855840" y="-1220592"/>
              <a:ext cx="1531759" cy="1481419"/>
              <a:chOff x="1282750" y="505200"/>
              <a:chExt cx="2414500" cy="2335150"/>
            </a:xfrm>
          </p:grpSpPr>
          <p:sp>
            <p:nvSpPr>
              <p:cNvPr id="4064" name="Google Shape;4064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4067" name="Shape 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8" name="Google Shape;4068;p29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69" name="Google Shape;406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070" name="Google Shape;4070;p29"/>
          <p:cNvGrpSpPr/>
          <p:nvPr/>
        </p:nvGrpSpPr>
        <p:grpSpPr>
          <a:xfrm>
            <a:off x="-1632534" y="-1680901"/>
            <a:ext cx="12317930" cy="8468300"/>
            <a:chOff x="-1632534" y="-1680901"/>
            <a:chExt cx="12317930" cy="8468300"/>
          </a:xfrm>
        </p:grpSpPr>
        <p:grpSp>
          <p:nvGrpSpPr>
            <p:cNvPr id="4071" name="Google Shape;4071;p29"/>
            <p:cNvGrpSpPr/>
            <p:nvPr/>
          </p:nvGrpSpPr>
          <p:grpSpPr>
            <a:xfrm>
              <a:off x="7290141" y="-1523101"/>
              <a:ext cx="2019729" cy="1953353"/>
              <a:chOff x="1282750" y="505200"/>
              <a:chExt cx="2414500" cy="2335150"/>
            </a:xfrm>
          </p:grpSpPr>
          <p:sp>
            <p:nvSpPr>
              <p:cNvPr id="4072" name="Google Shape;4072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75" name="Google Shape;4075;p29"/>
            <p:cNvGrpSpPr/>
            <p:nvPr/>
          </p:nvGrpSpPr>
          <p:grpSpPr>
            <a:xfrm>
              <a:off x="-1534484" y="2158974"/>
              <a:ext cx="2019729" cy="1953353"/>
              <a:chOff x="1282750" y="505200"/>
              <a:chExt cx="2414500" cy="2335150"/>
            </a:xfrm>
          </p:grpSpPr>
          <p:sp>
            <p:nvSpPr>
              <p:cNvPr id="4076" name="Google Shape;4076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79" name="Google Shape;4079;p29"/>
            <p:cNvGrpSpPr/>
            <p:nvPr/>
          </p:nvGrpSpPr>
          <p:grpSpPr>
            <a:xfrm>
              <a:off x="2732962" y="4763951"/>
              <a:ext cx="2019859" cy="2023447"/>
              <a:chOff x="3348750" y="1205400"/>
              <a:chExt cx="2941400" cy="2946625"/>
            </a:xfrm>
          </p:grpSpPr>
          <p:sp>
            <p:nvSpPr>
              <p:cNvPr id="4080" name="Google Shape;4080;p29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29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29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29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29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29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29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29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29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29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29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29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29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29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29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29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29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29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29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29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29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29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29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29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29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29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29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29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29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29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29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29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29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29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29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29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29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29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29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29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29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29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29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29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29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29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29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29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29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29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29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29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29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29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29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29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29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29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29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29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29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29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29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29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29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29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29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29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29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29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29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29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29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29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29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29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29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29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29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29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29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29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29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29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29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29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29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29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29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29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29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29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29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29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74" name="Google Shape;4174;p29"/>
            <p:cNvGrpSpPr/>
            <p:nvPr/>
          </p:nvGrpSpPr>
          <p:grpSpPr>
            <a:xfrm>
              <a:off x="8665537" y="-350549"/>
              <a:ext cx="2019859" cy="2023447"/>
              <a:chOff x="3348750" y="1205400"/>
              <a:chExt cx="2941400" cy="2946625"/>
            </a:xfrm>
          </p:grpSpPr>
          <p:sp>
            <p:nvSpPr>
              <p:cNvPr id="4175" name="Google Shape;4175;p29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29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29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29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29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29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29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29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29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29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29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29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29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29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29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29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29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29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29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29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29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29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29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29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29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29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29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29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29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29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29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29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29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29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29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29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29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29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29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29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29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29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29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29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29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29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29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29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29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29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29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29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29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29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29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29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29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29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29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29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29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29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29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29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29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29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29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29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29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29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29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29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29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29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29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29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29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29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29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29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29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29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29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29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29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29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29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29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29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29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29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29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29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29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9" name="Google Shape;4269;p29"/>
            <p:cNvGrpSpPr/>
            <p:nvPr/>
          </p:nvGrpSpPr>
          <p:grpSpPr>
            <a:xfrm>
              <a:off x="-1632534" y="3265274"/>
              <a:ext cx="2019729" cy="1953353"/>
              <a:chOff x="1282750" y="505200"/>
              <a:chExt cx="2414500" cy="2335150"/>
            </a:xfrm>
          </p:grpSpPr>
          <p:sp>
            <p:nvSpPr>
              <p:cNvPr id="4270" name="Google Shape;4270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3" name="Google Shape;4273;p29"/>
            <p:cNvGrpSpPr/>
            <p:nvPr/>
          </p:nvGrpSpPr>
          <p:grpSpPr>
            <a:xfrm>
              <a:off x="3690241" y="4665999"/>
              <a:ext cx="2019729" cy="1953353"/>
              <a:chOff x="1282750" y="505200"/>
              <a:chExt cx="2414500" cy="2335150"/>
            </a:xfrm>
          </p:grpSpPr>
          <p:sp>
            <p:nvSpPr>
              <p:cNvPr id="4274" name="Google Shape;4274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7" name="Google Shape;4277;p29"/>
            <p:cNvGrpSpPr/>
            <p:nvPr/>
          </p:nvGrpSpPr>
          <p:grpSpPr>
            <a:xfrm>
              <a:off x="8312691" y="-971451"/>
              <a:ext cx="2019729" cy="1953353"/>
              <a:chOff x="1282750" y="505200"/>
              <a:chExt cx="2414500" cy="2335150"/>
            </a:xfrm>
          </p:grpSpPr>
          <p:sp>
            <p:nvSpPr>
              <p:cNvPr id="4278" name="Google Shape;4278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81" name="Google Shape;4281;p29"/>
            <p:cNvGrpSpPr/>
            <p:nvPr/>
          </p:nvGrpSpPr>
          <p:grpSpPr>
            <a:xfrm>
              <a:off x="713216" y="-1604701"/>
              <a:ext cx="2019729" cy="1953353"/>
              <a:chOff x="1282750" y="505200"/>
              <a:chExt cx="2414500" cy="2335150"/>
            </a:xfrm>
          </p:grpSpPr>
          <p:sp>
            <p:nvSpPr>
              <p:cNvPr id="4282" name="Google Shape;4282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85" name="Google Shape;4285;p29"/>
            <p:cNvGrpSpPr/>
            <p:nvPr/>
          </p:nvGrpSpPr>
          <p:grpSpPr>
            <a:xfrm>
              <a:off x="2051391" y="-1680901"/>
              <a:ext cx="2019729" cy="1953353"/>
              <a:chOff x="1282750" y="505200"/>
              <a:chExt cx="2414500" cy="2335150"/>
            </a:xfrm>
          </p:grpSpPr>
          <p:sp>
            <p:nvSpPr>
              <p:cNvPr id="4286" name="Google Shape;4286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">
    <p:spTree>
      <p:nvGrpSpPr>
        <p:cNvPr id="4289" name="Shape 4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0" name="Google Shape;4290;p30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91" name="Google Shape;4291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292" name="Google Shape;4292;p30"/>
          <p:cNvGrpSpPr/>
          <p:nvPr/>
        </p:nvGrpSpPr>
        <p:grpSpPr>
          <a:xfrm>
            <a:off x="-1493684" y="-1627226"/>
            <a:ext cx="12077004" cy="8424753"/>
            <a:chOff x="-1493684" y="-1627226"/>
            <a:chExt cx="12077004" cy="8424753"/>
          </a:xfrm>
        </p:grpSpPr>
        <p:grpSp>
          <p:nvGrpSpPr>
            <p:cNvPr id="4293" name="Google Shape;4293;p30"/>
            <p:cNvGrpSpPr/>
            <p:nvPr/>
          </p:nvGrpSpPr>
          <p:grpSpPr>
            <a:xfrm>
              <a:off x="8563591" y="-513051"/>
              <a:ext cx="2019729" cy="1953353"/>
              <a:chOff x="1282750" y="505200"/>
              <a:chExt cx="2414500" cy="2335150"/>
            </a:xfrm>
          </p:grpSpPr>
          <p:sp>
            <p:nvSpPr>
              <p:cNvPr id="4294" name="Google Shape;4294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97" name="Google Shape;4297;p30"/>
            <p:cNvGrpSpPr/>
            <p:nvPr/>
          </p:nvGrpSpPr>
          <p:grpSpPr>
            <a:xfrm>
              <a:off x="-595526" y="4404076"/>
              <a:ext cx="2019859" cy="2023447"/>
              <a:chOff x="3348750" y="1205400"/>
              <a:chExt cx="2941400" cy="2946625"/>
            </a:xfrm>
          </p:grpSpPr>
          <p:sp>
            <p:nvSpPr>
              <p:cNvPr id="4298" name="Google Shape;4298;p30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30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30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30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30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30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30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30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30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30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30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30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30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30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30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30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30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30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30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30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30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30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30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30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30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30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30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30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30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30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30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30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30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30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30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30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30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30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30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30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30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30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30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30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30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30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30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30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30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30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30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30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30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30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30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30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30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30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30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30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30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30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30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30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30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30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30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30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30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30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30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30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30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30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30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30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30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30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30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30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8" name="Google Shape;4378;p30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9" name="Google Shape;4379;p30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0" name="Google Shape;4380;p30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1" name="Google Shape;4381;p30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30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3" name="Google Shape;4383;p30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4" name="Google Shape;4384;p30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5" name="Google Shape;4385;p30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6" name="Google Shape;4386;p30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7" name="Google Shape;4387;p30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8" name="Google Shape;4388;p30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9" name="Google Shape;4389;p30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30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30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92" name="Google Shape;4392;p30"/>
            <p:cNvGrpSpPr/>
            <p:nvPr/>
          </p:nvGrpSpPr>
          <p:grpSpPr>
            <a:xfrm>
              <a:off x="-1493684" y="3102449"/>
              <a:ext cx="2019729" cy="1953353"/>
              <a:chOff x="1282750" y="505200"/>
              <a:chExt cx="2414500" cy="2335150"/>
            </a:xfrm>
          </p:grpSpPr>
          <p:sp>
            <p:nvSpPr>
              <p:cNvPr id="4393" name="Google Shape;4393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96" name="Google Shape;4396;p30"/>
            <p:cNvGrpSpPr/>
            <p:nvPr/>
          </p:nvGrpSpPr>
          <p:grpSpPr>
            <a:xfrm>
              <a:off x="1700516" y="4767974"/>
              <a:ext cx="2019729" cy="1953353"/>
              <a:chOff x="1282750" y="505200"/>
              <a:chExt cx="2414500" cy="2335150"/>
            </a:xfrm>
          </p:grpSpPr>
          <p:sp>
            <p:nvSpPr>
              <p:cNvPr id="4397" name="Google Shape;4397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0" name="Google Shape;4400;p30"/>
            <p:cNvGrpSpPr/>
            <p:nvPr/>
          </p:nvGrpSpPr>
          <p:grpSpPr>
            <a:xfrm>
              <a:off x="6543866" y="4844174"/>
              <a:ext cx="2019729" cy="1953353"/>
              <a:chOff x="1282750" y="505200"/>
              <a:chExt cx="2414500" cy="2335150"/>
            </a:xfrm>
          </p:grpSpPr>
          <p:sp>
            <p:nvSpPr>
              <p:cNvPr id="4401" name="Google Shape;4401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3" name="Google Shape;4403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4" name="Google Shape;4404;p30"/>
            <p:cNvGrpSpPr/>
            <p:nvPr/>
          </p:nvGrpSpPr>
          <p:grpSpPr>
            <a:xfrm>
              <a:off x="8050491" y="4439124"/>
              <a:ext cx="2019729" cy="1953353"/>
              <a:chOff x="1282750" y="505200"/>
              <a:chExt cx="2414500" cy="2335150"/>
            </a:xfrm>
          </p:grpSpPr>
          <p:sp>
            <p:nvSpPr>
              <p:cNvPr id="4405" name="Google Shape;4405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8" name="Google Shape;4408;p30"/>
            <p:cNvGrpSpPr/>
            <p:nvPr/>
          </p:nvGrpSpPr>
          <p:grpSpPr>
            <a:xfrm>
              <a:off x="4400766" y="-1627226"/>
              <a:ext cx="2019729" cy="1953353"/>
              <a:chOff x="1282750" y="505200"/>
              <a:chExt cx="2414500" cy="2335150"/>
            </a:xfrm>
          </p:grpSpPr>
          <p:sp>
            <p:nvSpPr>
              <p:cNvPr id="4409" name="Google Shape;4409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0" name="Google Shape;4410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1" name="Google Shape;4411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12" name="Google Shape;4412;p30"/>
            <p:cNvGrpSpPr/>
            <p:nvPr/>
          </p:nvGrpSpPr>
          <p:grpSpPr>
            <a:xfrm>
              <a:off x="-1129484" y="-1291051"/>
              <a:ext cx="2019729" cy="1953353"/>
              <a:chOff x="1282750" y="505200"/>
              <a:chExt cx="2414500" cy="2335150"/>
            </a:xfrm>
          </p:grpSpPr>
          <p:sp>
            <p:nvSpPr>
              <p:cNvPr id="4413" name="Google Shape;4413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4" name="Google Shape;4414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5" name="Google Shape;4415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16" name="Google Shape;4416;p30"/>
            <p:cNvGrpSpPr/>
            <p:nvPr/>
          </p:nvGrpSpPr>
          <p:grpSpPr>
            <a:xfrm>
              <a:off x="526054" y="-1627226"/>
              <a:ext cx="2019729" cy="1953353"/>
              <a:chOff x="1282750" y="505200"/>
              <a:chExt cx="2414500" cy="2335150"/>
            </a:xfrm>
          </p:grpSpPr>
          <p:sp>
            <p:nvSpPr>
              <p:cNvPr id="4417" name="Google Shape;4417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20" name="Google Shape;4420;p30"/>
            <p:cNvGrpSpPr/>
            <p:nvPr/>
          </p:nvGrpSpPr>
          <p:grpSpPr>
            <a:xfrm>
              <a:off x="-471159" y="-1627226"/>
              <a:ext cx="2019729" cy="1953353"/>
              <a:chOff x="1282750" y="505200"/>
              <a:chExt cx="2414500" cy="2335150"/>
            </a:xfrm>
          </p:grpSpPr>
          <p:sp>
            <p:nvSpPr>
              <p:cNvPr id="4421" name="Google Shape;4421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"/>
          <p:cNvSpPr txBox="1"/>
          <p:nvPr>
            <p:ph type="title"/>
          </p:nvPr>
        </p:nvSpPr>
        <p:spPr>
          <a:xfrm>
            <a:off x="720000" y="1095450"/>
            <a:ext cx="3245100" cy="11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4" name="Google Shape;364;p4"/>
          <p:cNvSpPr txBox="1"/>
          <p:nvPr>
            <p:ph idx="1" type="body"/>
          </p:nvPr>
        </p:nvSpPr>
        <p:spPr>
          <a:xfrm>
            <a:off x="720000" y="2353350"/>
            <a:ext cx="3245100" cy="16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rla Light"/>
              <a:buChar char="ロ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6">
    <p:spTree>
      <p:nvGrpSpPr>
        <p:cNvPr id="4424" name="Shape 4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5" name="Google Shape;4425;p31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426" name="Google Shape;4426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427" name="Google Shape;4427;p31"/>
          <p:cNvGrpSpPr/>
          <p:nvPr/>
        </p:nvGrpSpPr>
        <p:grpSpPr>
          <a:xfrm>
            <a:off x="-1747601" y="-1607976"/>
            <a:ext cx="12440821" cy="8392278"/>
            <a:chOff x="-1747601" y="-1607976"/>
            <a:chExt cx="12440821" cy="8392278"/>
          </a:xfrm>
        </p:grpSpPr>
        <p:grpSp>
          <p:nvGrpSpPr>
            <p:cNvPr id="4428" name="Google Shape;4428;p31"/>
            <p:cNvGrpSpPr/>
            <p:nvPr/>
          </p:nvGrpSpPr>
          <p:grpSpPr>
            <a:xfrm>
              <a:off x="8605591" y="-437176"/>
              <a:ext cx="2019729" cy="1953353"/>
              <a:chOff x="1282750" y="505200"/>
              <a:chExt cx="2414500" cy="2335150"/>
            </a:xfrm>
          </p:grpSpPr>
          <p:sp>
            <p:nvSpPr>
              <p:cNvPr id="4429" name="Google Shape;4429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32" name="Google Shape;4432;p31"/>
            <p:cNvGrpSpPr/>
            <p:nvPr/>
          </p:nvGrpSpPr>
          <p:grpSpPr>
            <a:xfrm>
              <a:off x="-1747601" y="88301"/>
              <a:ext cx="2019859" cy="2023447"/>
              <a:chOff x="3348750" y="1205400"/>
              <a:chExt cx="2941400" cy="2946625"/>
            </a:xfrm>
          </p:grpSpPr>
          <p:sp>
            <p:nvSpPr>
              <p:cNvPr id="4433" name="Google Shape;4433;p31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31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31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31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31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31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31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31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31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31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31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31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31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31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31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31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31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31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31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31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31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4" name="Google Shape;4454;p31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31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31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31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31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31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31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31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31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31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31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31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31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31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31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31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31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31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31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31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31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31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31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31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31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31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31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1" name="Google Shape;4481;p31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2" name="Google Shape;4482;p31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3" name="Google Shape;4483;p31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31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5" name="Google Shape;4485;p31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6" name="Google Shape;4486;p31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7" name="Google Shape;4487;p31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8" name="Google Shape;4488;p31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31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31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31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31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31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31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31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31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31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31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31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31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31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31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31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31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31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31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31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31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9" name="Google Shape;4509;p31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0" name="Google Shape;4510;p31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1" name="Google Shape;4511;p31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2" name="Google Shape;4512;p31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3" name="Google Shape;4513;p31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4" name="Google Shape;4514;p31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5" name="Google Shape;4515;p31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6" name="Google Shape;4516;p31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7" name="Google Shape;4517;p31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8" name="Google Shape;4518;p31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9" name="Google Shape;4519;p31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0" name="Google Shape;4520;p31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1" name="Google Shape;4521;p31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2" name="Google Shape;4522;p31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3" name="Google Shape;4523;p31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4" name="Google Shape;4524;p31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5" name="Google Shape;4525;p31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6" name="Google Shape;4526;p31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27" name="Google Shape;4527;p31"/>
            <p:cNvGrpSpPr/>
            <p:nvPr/>
          </p:nvGrpSpPr>
          <p:grpSpPr>
            <a:xfrm>
              <a:off x="3240766" y="4830949"/>
              <a:ext cx="2019729" cy="1953353"/>
              <a:chOff x="1282750" y="505200"/>
              <a:chExt cx="2414500" cy="2335150"/>
            </a:xfrm>
          </p:grpSpPr>
          <p:sp>
            <p:nvSpPr>
              <p:cNvPr id="4528" name="Google Shape;4528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9" name="Google Shape;4529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0" name="Google Shape;4530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1" name="Google Shape;4531;p31"/>
            <p:cNvGrpSpPr/>
            <p:nvPr/>
          </p:nvGrpSpPr>
          <p:grpSpPr>
            <a:xfrm>
              <a:off x="-1299734" y="-935626"/>
              <a:ext cx="2019729" cy="1953353"/>
              <a:chOff x="1282750" y="505200"/>
              <a:chExt cx="2414500" cy="2335150"/>
            </a:xfrm>
          </p:grpSpPr>
          <p:sp>
            <p:nvSpPr>
              <p:cNvPr id="4532" name="Google Shape;4532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3" name="Google Shape;4533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4" name="Google Shape;4534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5" name="Google Shape;4535;p31"/>
            <p:cNvGrpSpPr/>
            <p:nvPr/>
          </p:nvGrpSpPr>
          <p:grpSpPr>
            <a:xfrm>
              <a:off x="7482866" y="-1607976"/>
              <a:ext cx="2019729" cy="1953353"/>
              <a:chOff x="1282750" y="505200"/>
              <a:chExt cx="2414500" cy="2335150"/>
            </a:xfrm>
          </p:grpSpPr>
          <p:sp>
            <p:nvSpPr>
              <p:cNvPr id="4536" name="Google Shape;4536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7" name="Google Shape;4537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8" name="Google Shape;4538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9" name="Google Shape;4539;p31"/>
            <p:cNvGrpSpPr/>
            <p:nvPr/>
          </p:nvGrpSpPr>
          <p:grpSpPr>
            <a:xfrm>
              <a:off x="4199641" y="-1607976"/>
              <a:ext cx="2019729" cy="1953353"/>
              <a:chOff x="1282750" y="505200"/>
              <a:chExt cx="2414500" cy="2335150"/>
            </a:xfrm>
          </p:grpSpPr>
          <p:sp>
            <p:nvSpPr>
              <p:cNvPr id="4540" name="Google Shape;4540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1" name="Google Shape;4541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2" name="Google Shape;4542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43" name="Google Shape;4543;p31"/>
            <p:cNvGrpSpPr/>
            <p:nvPr/>
          </p:nvGrpSpPr>
          <p:grpSpPr>
            <a:xfrm>
              <a:off x="8673491" y="3938924"/>
              <a:ext cx="2019729" cy="1953353"/>
              <a:chOff x="1282750" y="505200"/>
              <a:chExt cx="2414500" cy="2335150"/>
            </a:xfrm>
          </p:grpSpPr>
          <p:sp>
            <p:nvSpPr>
              <p:cNvPr id="4544" name="Google Shape;4544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5" name="Google Shape;4545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6" name="Google Shape;4546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47" name="Google Shape;4547;p31"/>
            <p:cNvGrpSpPr/>
            <p:nvPr/>
          </p:nvGrpSpPr>
          <p:grpSpPr>
            <a:xfrm>
              <a:off x="-1677496" y="3765449"/>
              <a:ext cx="2019729" cy="1953353"/>
              <a:chOff x="1282750" y="505200"/>
              <a:chExt cx="2414500" cy="2335150"/>
            </a:xfrm>
          </p:grpSpPr>
          <p:sp>
            <p:nvSpPr>
              <p:cNvPr id="4548" name="Google Shape;4548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9" name="Google Shape;4549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0" name="Google Shape;4550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51" name="Google Shape;4551;p31"/>
            <p:cNvGrpSpPr/>
            <p:nvPr/>
          </p:nvGrpSpPr>
          <p:grpSpPr>
            <a:xfrm>
              <a:off x="-790284" y="4704874"/>
              <a:ext cx="2019729" cy="1953353"/>
              <a:chOff x="1282750" y="505200"/>
              <a:chExt cx="2414500" cy="2335150"/>
            </a:xfrm>
          </p:grpSpPr>
          <p:sp>
            <p:nvSpPr>
              <p:cNvPr id="4552" name="Google Shape;4552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4555" name="Shape 4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6" name="Google Shape;4556;p32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557" name="Google Shape;4557;p32"/>
          <p:cNvSpPr txBox="1"/>
          <p:nvPr>
            <p:ph type="title"/>
          </p:nvPr>
        </p:nvSpPr>
        <p:spPr>
          <a:xfrm>
            <a:off x="3259300" y="623638"/>
            <a:ext cx="3996900" cy="12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58" name="Google Shape;4558;p32"/>
          <p:cNvSpPr txBox="1"/>
          <p:nvPr>
            <p:ph idx="1" type="subTitle"/>
          </p:nvPr>
        </p:nvSpPr>
        <p:spPr>
          <a:xfrm>
            <a:off x="3259300" y="1837979"/>
            <a:ext cx="3996900" cy="11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559" name="Google Shape;4559;p32"/>
          <p:cNvGrpSpPr/>
          <p:nvPr/>
        </p:nvGrpSpPr>
        <p:grpSpPr>
          <a:xfrm>
            <a:off x="-1583771" y="-1659576"/>
            <a:ext cx="12282615" cy="8480778"/>
            <a:chOff x="-1583771" y="-1659576"/>
            <a:chExt cx="12282615" cy="8480778"/>
          </a:xfrm>
        </p:grpSpPr>
        <p:grpSp>
          <p:nvGrpSpPr>
            <p:cNvPr id="4560" name="Google Shape;4560;p32"/>
            <p:cNvGrpSpPr/>
            <p:nvPr/>
          </p:nvGrpSpPr>
          <p:grpSpPr>
            <a:xfrm>
              <a:off x="3422029" y="4867849"/>
              <a:ext cx="2019729" cy="1953353"/>
              <a:chOff x="1282750" y="505200"/>
              <a:chExt cx="2414500" cy="2335150"/>
            </a:xfrm>
          </p:grpSpPr>
          <p:sp>
            <p:nvSpPr>
              <p:cNvPr id="4561" name="Google Shape;4561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2" name="Google Shape;4562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3" name="Google Shape;4563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64" name="Google Shape;4564;p32"/>
            <p:cNvGrpSpPr/>
            <p:nvPr/>
          </p:nvGrpSpPr>
          <p:grpSpPr>
            <a:xfrm>
              <a:off x="4815999" y="4604001"/>
              <a:ext cx="2019859" cy="2023447"/>
              <a:chOff x="3348750" y="1205400"/>
              <a:chExt cx="2941400" cy="2946625"/>
            </a:xfrm>
          </p:grpSpPr>
          <p:sp>
            <p:nvSpPr>
              <p:cNvPr id="4565" name="Google Shape;4565;p32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6" name="Google Shape;4566;p32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7" name="Google Shape;4567;p32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8" name="Google Shape;4568;p32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9" name="Google Shape;4569;p32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0" name="Google Shape;4570;p32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1" name="Google Shape;4571;p32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2" name="Google Shape;4572;p32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3" name="Google Shape;4573;p32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4" name="Google Shape;4574;p32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32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32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32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8" name="Google Shape;4578;p32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9" name="Google Shape;4579;p32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0" name="Google Shape;4580;p32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1" name="Google Shape;4581;p32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2" name="Google Shape;4582;p32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3" name="Google Shape;4583;p32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4" name="Google Shape;4584;p32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5" name="Google Shape;4585;p32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6" name="Google Shape;4586;p32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7" name="Google Shape;4587;p32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8" name="Google Shape;4588;p32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9" name="Google Shape;4589;p32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0" name="Google Shape;4590;p32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1" name="Google Shape;4591;p32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2" name="Google Shape;4592;p32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3" name="Google Shape;4593;p32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4" name="Google Shape;4594;p32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5" name="Google Shape;4595;p32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6" name="Google Shape;4596;p32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7" name="Google Shape;4597;p32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8" name="Google Shape;4598;p32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9" name="Google Shape;4599;p32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0" name="Google Shape;4600;p32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1" name="Google Shape;4601;p32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2" name="Google Shape;4602;p32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3" name="Google Shape;4603;p32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4" name="Google Shape;4604;p32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5" name="Google Shape;4605;p32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6" name="Google Shape;4606;p32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7" name="Google Shape;4607;p32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8" name="Google Shape;4608;p32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9" name="Google Shape;4609;p32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0" name="Google Shape;4610;p32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1" name="Google Shape;4611;p32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2" name="Google Shape;4612;p32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3" name="Google Shape;4613;p32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4" name="Google Shape;4614;p32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5" name="Google Shape;4615;p32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6" name="Google Shape;4616;p32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7" name="Google Shape;4617;p32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8" name="Google Shape;4618;p32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9" name="Google Shape;4619;p32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0" name="Google Shape;4620;p32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1" name="Google Shape;4621;p32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2" name="Google Shape;4622;p32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3" name="Google Shape;4623;p32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4" name="Google Shape;4624;p32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5" name="Google Shape;4625;p32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6" name="Google Shape;4626;p32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32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8" name="Google Shape;4628;p32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9" name="Google Shape;4629;p32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0" name="Google Shape;4630;p32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1" name="Google Shape;4631;p32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2" name="Google Shape;4632;p32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32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32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32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32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32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32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9" name="Google Shape;4639;p32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0" name="Google Shape;4640;p32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32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32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32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32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32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32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32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32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32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32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32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32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32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32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32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32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32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32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9" name="Google Shape;4659;p32"/>
            <p:cNvGrpSpPr/>
            <p:nvPr/>
          </p:nvGrpSpPr>
          <p:grpSpPr>
            <a:xfrm>
              <a:off x="-1306626" y="300876"/>
              <a:ext cx="2019859" cy="2023447"/>
              <a:chOff x="3348750" y="1205400"/>
              <a:chExt cx="2941400" cy="2946625"/>
            </a:xfrm>
          </p:grpSpPr>
          <p:sp>
            <p:nvSpPr>
              <p:cNvPr id="4660" name="Google Shape;4660;p32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32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32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32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4" name="Google Shape;4664;p32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5" name="Google Shape;4665;p32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6" name="Google Shape;4666;p32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32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32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32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32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32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32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32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32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32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32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32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32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32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32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32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32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3" name="Google Shape;4683;p32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32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32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6" name="Google Shape;4686;p32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7" name="Google Shape;4687;p32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8" name="Google Shape;4688;p32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32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32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32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2" name="Google Shape;4692;p32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3" name="Google Shape;4693;p32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4" name="Google Shape;4694;p32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5" name="Google Shape;4695;p32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6" name="Google Shape;4696;p32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7" name="Google Shape;4697;p32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8" name="Google Shape;4698;p32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9" name="Google Shape;4699;p32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0" name="Google Shape;4700;p32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1" name="Google Shape;4701;p32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2" name="Google Shape;4702;p32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3" name="Google Shape;4703;p32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4" name="Google Shape;4704;p32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5" name="Google Shape;4705;p32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6" name="Google Shape;4706;p32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7" name="Google Shape;4707;p32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8" name="Google Shape;4708;p32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9" name="Google Shape;4709;p32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0" name="Google Shape;4710;p32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1" name="Google Shape;4711;p32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2" name="Google Shape;4712;p32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3" name="Google Shape;4713;p32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4" name="Google Shape;4714;p32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5" name="Google Shape;4715;p32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6" name="Google Shape;4716;p32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7" name="Google Shape;4717;p32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8" name="Google Shape;4718;p32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9" name="Google Shape;4719;p32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0" name="Google Shape;4720;p32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1" name="Google Shape;4721;p32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32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32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4" name="Google Shape;4724;p32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5" name="Google Shape;4725;p32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6" name="Google Shape;4726;p32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7" name="Google Shape;4727;p32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8" name="Google Shape;4728;p32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9" name="Google Shape;4729;p32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0" name="Google Shape;4730;p32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1" name="Google Shape;4731;p32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2" name="Google Shape;4732;p32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3" name="Google Shape;4733;p32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4" name="Google Shape;4734;p32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5" name="Google Shape;4735;p32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6" name="Google Shape;4736;p32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7" name="Google Shape;4737;p32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8" name="Google Shape;4738;p32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9" name="Google Shape;4739;p32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0" name="Google Shape;4740;p32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1" name="Google Shape;4741;p32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2" name="Google Shape;4742;p32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3" name="Google Shape;4743;p32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4" name="Google Shape;4744;p32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5" name="Google Shape;4745;p32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6" name="Google Shape;4746;p32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7" name="Google Shape;4747;p32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8" name="Google Shape;4748;p32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9" name="Google Shape;4749;p32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0" name="Google Shape;4750;p32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1" name="Google Shape;4751;p32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2" name="Google Shape;4752;p32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3" name="Google Shape;4753;p32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4" name="Google Shape;4754;p32"/>
            <p:cNvGrpSpPr/>
            <p:nvPr/>
          </p:nvGrpSpPr>
          <p:grpSpPr>
            <a:xfrm>
              <a:off x="5441754" y="-1583376"/>
              <a:ext cx="2019729" cy="1953353"/>
              <a:chOff x="1282750" y="505200"/>
              <a:chExt cx="2414500" cy="2335150"/>
            </a:xfrm>
          </p:grpSpPr>
          <p:sp>
            <p:nvSpPr>
              <p:cNvPr id="4755" name="Google Shape;4755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6" name="Google Shape;4756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7" name="Google Shape;4757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8" name="Google Shape;4758;p32"/>
            <p:cNvGrpSpPr/>
            <p:nvPr/>
          </p:nvGrpSpPr>
          <p:grpSpPr>
            <a:xfrm>
              <a:off x="8426989" y="1910624"/>
              <a:ext cx="2019729" cy="1953353"/>
              <a:chOff x="1282750" y="505200"/>
              <a:chExt cx="2414500" cy="2335150"/>
            </a:xfrm>
          </p:grpSpPr>
          <p:sp>
            <p:nvSpPr>
              <p:cNvPr id="4759" name="Google Shape;4759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0" name="Google Shape;4760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1" name="Google Shape;4761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2" name="Google Shape;4762;p32"/>
            <p:cNvGrpSpPr/>
            <p:nvPr/>
          </p:nvGrpSpPr>
          <p:grpSpPr>
            <a:xfrm>
              <a:off x="8679114" y="564174"/>
              <a:ext cx="2019729" cy="1953353"/>
              <a:chOff x="1282750" y="505200"/>
              <a:chExt cx="2414500" cy="2335150"/>
            </a:xfrm>
          </p:grpSpPr>
          <p:sp>
            <p:nvSpPr>
              <p:cNvPr id="4763" name="Google Shape;4763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4" name="Google Shape;4764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5" name="Google Shape;4765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6" name="Google Shape;4766;p32"/>
            <p:cNvGrpSpPr/>
            <p:nvPr/>
          </p:nvGrpSpPr>
          <p:grpSpPr>
            <a:xfrm>
              <a:off x="-1583771" y="1776649"/>
              <a:ext cx="2019729" cy="1953353"/>
              <a:chOff x="1282750" y="505200"/>
              <a:chExt cx="2414500" cy="2335150"/>
            </a:xfrm>
          </p:grpSpPr>
          <p:sp>
            <p:nvSpPr>
              <p:cNvPr id="4767" name="Google Shape;4767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8" name="Google Shape;4768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9" name="Google Shape;4769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70" name="Google Shape;4770;p32"/>
            <p:cNvGrpSpPr/>
            <p:nvPr/>
          </p:nvGrpSpPr>
          <p:grpSpPr>
            <a:xfrm>
              <a:off x="-609421" y="4270924"/>
              <a:ext cx="2019729" cy="1953353"/>
              <a:chOff x="1282750" y="505200"/>
              <a:chExt cx="2414500" cy="2335150"/>
            </a:xfrm>
          </p:grpSpPr>
          <p:sp>
            <p:nvSpPr>
              <p:cNvPr id="4771" name="Google Shape;4771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2" name="Google Shape;4772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3" name="Google Shape;4773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74" name="Google Shape;4774;p32"/>
            <p:cNvGrpSpPr/>
            <p:nvPr/>
          </p:nvGrpSpPr>
          <p:grpSpPr>
            <a:xfrm>
              <a:off x="3908779" y="-1659576"/>
              <a:ext cx="2019729" cy="1953353"/>
              <a:chOff x="1282750" y="505200"/>
              <a:chExt cx="2414500" cy="2335150"/>
            </a:xfrm>
          </p:grpSpPr>
          <p:sp>
            <p:nvSpPr>
              <p:cNvPr id="4775" name="Google Shape;4775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6" name="Google Shape;4776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7" name="Google Shape;4777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78" name="Google Shape;4778;p32"/>
          <p:cNvSpPr txBox="1"/>
          <p:nvPr/>
        </p:nvSpPr>
        <p:spPr>
          <a:xfrm>
            <a:off x="3259300" y="3038221"/>
            <a:ext cx="39969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Karla"/>
                <a:ea typeface="Karla"/>
                <a:cs typeface="Karla"/>
                <a:sym typeface="Karla"/>
                <a:hlinkClick r:id="rId3"/>
              </a:rPr>
              <a:t>Slidesgo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b="1" sz="1200" u="sng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4779" name="Shape 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0" name="Google Shape;4780;p33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81" name="Google Shape;4781;p33"/>
          <p:cNvGrpSpPr/>
          <p:nvPr/>
        </p:nvGrpSpPr>
        <p:grpSpPr>
          <a:xfrm>
            <a:off x="-1724524" y="-1185251"/>
            <a:ext cx="11241595" cy="7838303"/>
            <a:chOff x="-1724524" y="-1185251"/>
            <a:chExt cx="11241595" cy="7838303"/>
          </a:xfrm>
        </p:grpSpPr>
        <p:grpSp>
          <p:nvGrpSpPr>
            <p:cNvPr id="4782" name="Google Shape;4782;p33"/>
            <p:cNvGrpSpPr/>
            <p:nvPr/>
          </p:nvGrpSpPr>
          <p:grpSpPr>
            <a:xfrm>
              <a:off x="-1724524" y="1181206"/>
              <a:ext cx="2771681" cy="2776605"/>
              <a:chOff x="3348750" y="1205400"/>
              <a:chExt cx="2941400" cy="2946625"/>
            </a:xfrm>
          </p:grpSpPr>
          <p:sp>
            <p:nvSpPr>
              <p:cNvPr id="4783" name="Google Shape;4783;p3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4" name="Google Shape;4784;p3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5" name="Google Shape;4785;p3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6" name="Google Shape;4786;p3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7" name="Google Shape;4787;p3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8" name="Google Shape;4788;p3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9" name="Google Shape;4789;p3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0" name="Google Shape;4790;p3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1" name="Google Shape;4791;p3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2" name="Google Shape;4792;p3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3" name="Google Shape;4793;p3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3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3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3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7" name="Google Shape;4797;p3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8" name="Google Shape;4798;p3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3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3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3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3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3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3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3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3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3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3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3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3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3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3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3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3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3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3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3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3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9" name="Google Shape;4819;p3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0" name="Google Shape;4820;p3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1" name="Google Shape;4821;p3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2" name="Google Shape;4822;p3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3" name="Google Shape;4823;p3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4" name="Google Shape;4824;p3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5" name="Google Shape;4825;p3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3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7" name="Google Shape;4827;p3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8" name="Google Shape;4828;p3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9" name="Google Shape;4829;p3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0" name="Google Shape;4830;p3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1" name="Google Shape;4831;p3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3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3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3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3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3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3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3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3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3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1" name="Google Shape;4841;p3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2" name="Google Shape;4842;p3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3" name="Google Shape;4843;p3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4" name="Google Shape;4844;p3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5" name="Google Shape;4845;p3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3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3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3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3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3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1" name="Google Shape;4851;p3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2" name="Google Shape;4852;p3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3" name="Google Shape;4853;p3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3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3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3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3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3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3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3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3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3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3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3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3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3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3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3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3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3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3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3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3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3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3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3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77" name="Google Shape;4877;p33"/>
            <p:cNvGrpSpPr/>
            <p:nvPr/>
          </p:nvGrpSpPr>
          <p:grpSpPr>
            <a:xfrm>
              <a:off x="7497341" y="4167424"/>
              <a:ext cx="2019729" cy="1953353"/>
              <a:chOff x="1282750" y="505200"/>
              <a:chExt cx="2414500" cy="2335150"/>
            </a:xfrm>
          </p:grpSpPr>
          <p:sp>
            <p:nvSpPr>
              <p:cNvPr id="4878" name="Google Shape;4878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9" name="Google Shape;4879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0" name="Google Shape;4880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1" name="Google Shape;4881;p33"/>
            <p:cNvGrpSpPr/>
            <p:nvPr/>
          </p:nvGrpSpPr>
          <p:grpSpPr>
            <a:xfrm>
              <a:off x="6348741" y="4699699"/>
              <a:ext cx="2019729" cy="1953353"/>
              <a:chOff x="1282750" y="505200"/>
              <a:chExt cx="2414500" cy="2335150"/>
            </a:xfrm>
          </p:grpSpPr>
          <p:sp>
            <p:nvSpPr>
              <p:cNvPr id="4882" name="Google Shape;4882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3" name="Google Shape;4883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4" name="Google Shape;4884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5" name="Google Shape;4885;p33"/>
            <p:cNvGrpSpPr/>
            <p:nvPr/>
          </p:nvGrpSpPr>
          <p:grpSpPr>
            <a:xfrm>
              <a:off x="-66634" y="4461574"/>
              <a:ext cx="2019729" cy="1953353"/>
              <a:chOff x="1282750" y="505200"/>
              <a:chExt cx="2414500" cy="2335150"/>
            </a:xfrm>
          </p:grpSpPr>
          <p:sp>
            <p:nvSpPr>
              <p:cNvPr id="4886" name="Google Shape;4886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7" name="Google Shape;4887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8" name="Google Shape;4888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9" name="Google Shape;4889;p33"/>
            <p:cNvGrpSpPr/>
            <p:nvPr/>
          </p:nvGrpSpPr>
          <p:grpSpPr>
            <a:xfrm>
              <a:off x="818366" y="4532424"/>
              <a:ext cx="2019729" cy="1953353"/>
              <a:chOff x="1282750" y="505200"/>
              <a:chExt cx="2414500" cy="2335150"/>
            </a:xfrm>
          </p:grpSpPr>
          <p:sp>
            <p:nvSpPr>
              <p:cNvPr id="4890" name="Google Shape;4890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1" name="Google Shape;4891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2" name="Google Shape;4892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93" name="Google Shape;4893;p33"/>
            <p:cNvGrpSpPr/>
            <p:nvPr/>
          </p:nvGrpSpPr>
          <p:grpSpPr>
            <a:xfrm>
              <a:off x="5956666" y="-1185251"/>
              <a:ext cx="2019729" cy="1953353"/>
              <a:chOff x="1282750" y="505200"/>
              <a:chExt cx="2414500" cy="2335150"/>
            </a:xfrm>
          </p:grpSpPr>
          <p:sp>
            <p:nvSpPr>
              <p:cNvPr id="4894" name="Google Shape;4894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5" name="Google Shape;4895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6" name="Google Shape;4896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4897" name="Shape 4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8" name="Google Shape;4898;p34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99" name="Google Shape;4899;p34"/>
          <p:cNvGrpSpPr/>
          <p:nvPr/>
        </p:nvGrpSpPr>
        <p:grpSpPr>
          <a:xfrm>
            <a:off x="-1075159" y="1007399"/>
            <a:ext cx="4953092" cy="5244415"/>
            <a:chOff x="-1075159" y="1007399"/>
            <a:chExt cx="4953092" cy="5244415"/>
          </a:xfrm>
        </p:grpSpPr>
        <p:grpSp>
          <p:nvGrpSpPr>
            <p:cNvPr id="4900" name="Google Shape;4900;p34"/>
            <p:cNvGrpSpPr/>
            <p:nvPr/>
          </p:nvGrpSpPr>
          <p:grpSpPr>
            <a:xfrm>
              <a:off x="-1075159" y="1007399"/>
              <a:ext cx="2019729" cy="1953353"/>
              <a:chOff x="1282750" y="505200"/>
              <a:chExt cx="2414500" cy="2335150"/>
            </a:xfrm>
          </p:grpSpPr>
          <p:sp>
            <p:nvSpPr>
              <p:cNvPr id="4901" name="Google Shape;4901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2" name="Google Shape;4902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3" name="Google Shape;4903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04" name="Google Shape;4904;p34"/>
            <p:cNvGrpSpPr/>
            <p:nvPr/>
          </p:nvGrpSpPr>
          <p:grpSpPr>
            <a:xfrm>
              <a:off x="413304" y="3728624"/>
              <a:ext cx="2019729" cy="1953353"/>
              <a:chOff x="1282750" y="505200"/>
              <a:chExt cx="2414500" cy="2335150"/>
            </a:xfrm>
          </p:grpSpPr>
          <p:sp>
            <p:nvSpPr>
              <p:cNvPr id="4905" name="Google Shape;4905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6" name="Google Shape;4906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7" name="Google Shape;4907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08" name="Google Shape;4908;p34"/>
            <p:cNvGrpSpPr/>
            <p:nvPr/>
          </p:nvGrpSpPr>
          <p:grpSpPr>
            <a:xfrm>
              <a:off x="1858204" y="4298461"/>
              <a:ext cx="2019729" cy="1953353"/>
              <a:chOff x="1282750" y="505200"/>
              <a:chExt cx="2414500" cy="2335150"/>
            </a:xfrm>
          </p:grpSpPr>
          <p:sp>
            <p:nvSpPr>
              <p:cNvPr id="4909" name="Google Shape;4909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0" name="Google Shape;4910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1" name="Google Shape;4911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12" name="Google Shape;4912;p34"/>
          <p:cNvGrpSpPr/>
          <p:nvPr/>
        </p:nvGrpSpPr>
        <p:grpSpPr>
          <a:xfrm>
            <a:off x="6881379" y="-489810"/>
            <a:ext cx="3144104" cy="6559912"/>
            <a:chOff x="6881379" y="-489810"/>
            <a:chExt cx="3144104" cy="6559912"/>
          </a:xfrm>
        </p:grpSpPr>
        <p:grpSp>
          <p:nvGrpSpPr>
            <p:cNvPr id="4913" name="Google Shape;4913;p34"/>
            <p:cNvGrpSpPr/>
            <p:nvPr/>
          </p:nvGrpSpPr>
          <p:grpSpPr>
            <a:xfrm>
              <a:off x="7692240" y="-489810"/>
              <a:ext cx="2333243" cy="2764437"/>
              <a:chOff x="7692240" y="-489810"/>
              <a:chExt cx="2333243" cy="2764437"/>
            </a:xfrm>
          </p:grpSpPr>
          <p:grpSp>
            <p:nvGrpSpPr>
              <p:cNvPr id="4914" name="Google Shape;4914;p34"/>
              <p:cNvGrpSpPr/>
              <p:nvPr/>
            </p:nvGrpSpPr>
            <p:grpSpPr>
              <a:xfrm>
                <a:off x="8005754" y="321274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4915" name="Google Shape;4915;p34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6" name="Google Shape;4916;p34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7" name="Google Shape;4917;p34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8" name="Google Shape;4918;p34"/>
              <p:cNvGrpSpPr/>
              <p:nvPr/>
            </p:nvGrpSpPr>
            <p:grpSpPr>
              <a:xfrm>
                <a:off x="7692240" y="-489810"/>
                <a:ext cx="1777796" cy="1719371"/>
                <a:chOff x="1282750" y="505200"/>
                <a:chExt cx="2414500" cy="2335150"/>
              </a:xfrm>
            </p:grpSpPr>
            <p:sp>
              <p:nvSpPr>
                <p:cNvPr id="4919" name="Google Shape;4919;p34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0" name="Google Shape;4920;p34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1" name="Google Shape;4921;p34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922" name="Google Shape;4922;p34"/>
            <p:cNvGrpSpPr/>
            <p:nvPr/>
          </p:nvGrpSpPr>
          <p:grpSpPr>
            <a:xfrm>
              <a:off x="6881379" y="4116749"/>
              <a:ext cx="2019729" cy="1953353"/>
              <a:chOff x="1282750" y="505200"/>
              <a:chExt cx="2414500" cy="2335150"/>
            </a:xfrm>
          </p:grpSpPr>
          <p:sp>
            <p:nvSpPr>
              <p:cNvPr id="4923" name="Google Shape;4923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4" name="Google Shape;4924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5" name="Google Shape;4925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26" name="Google Shape;4926;p34"/>
          <p:cNvGrpSpPr/>
          <p:nvPr/>
        </p:nvGrpSpPr>
        <p:grpSpPr>
          <a:xfrm>
            <a:off x="2433029" y="-1413864"/>
            <a:ext cx="3148980" cy="2421265"/>
            <a:chOff x="2433029" y="-1413864"/>
            <a:chExt cx="3148980" cy="2421265"/>
          </a:xfrm>
        </p:grpSpPr>
        <p:grpSp>
          <p:nvGrpSpPr>
            <p:cNvPr id="4927" name="Google Shape;4927;p34"/>
            <p:cNvGrpSpPr/>
            <p:nvPr/>
          </p:nvGrpSpPr>
          <p:grpSpPr>
            <a:xfrm>
              <a:off x="2433029" y="-945951"/>
              <a:ext cx="2019729" cy="1953353"/>
              <a:chOff x="1282750" y="505200"/>
              <a:chExt cx="2414500" cy="2335150"/>
            </a:xfrm>
          </p:grpSpPr>
          <p:sp>
            <p:nvSpPr>
              <p:cNvPr id="4928" name="Google Shape;4928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9" name="Google Shape;4929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0" name="Google Shape;4930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31" name="Google Shape;4931;p34"/>
            <p:cNvGrpSpPr/>
            <p:nvPr/>
          </p:nvGrpSpPr>
          <p:grpSpPr>
            <a:xfrm>
              <a:off x="3562149" y="-1221374"/>
              <a:ext cx="2019859" cy="2023447"/>
              <a:chOff x="3348750" y="1205400"/>
              <a:chExt cx="2941400" cy="2946625"/>
            </a:xfrm>
          </p:grpSpPr>
          <p:sp>
            <p:nvSpPr>
              <p:cNvPr id="4932" name="Google Shape;4932;p34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3" name="Google Shape;4933;p34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4" name="Google Shape;4934;p34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5" name="Google Shape;4935;p34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6" name="Google Shape;4936;p34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7" name="Google Shape;4937;p34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8" name="Google Shape;4938;p34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9" name="Google Shape;4939;p34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0" name="Google Shape;4940;p34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1" name="Google Shape;4941;p34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2" name="Google Shape;4942;p34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3" name="Google Shape;4943;p34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4" name="Google Shape;4944;p34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5" name="Google Shape;4945;p34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6" name="Google Shape;4946;p34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7" name="Google Shape;4947;p34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8" name="Google Shape;4948;p34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9" name="Google Shape;4949;p34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0" name="Google Shape;4950;p34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1" name="Google Shape;4951;p34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2" name="Google Shape;4952;p34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3" name="Google Shape;4953;p34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4" name="Google Shape;4954;p34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5" name="Google Shape;4955;p34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6" name="Google Shape;4956;p34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7" name="Google Shape;4957;p34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8" name="Google Shape;4958;p34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9" name="Google Shape;4959;p34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0" name="Google Shape;4960;p34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1" name="Google Shape;4961;p34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2" name="Google Shape;4962;p34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3" name="Google Shape;4963;p34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4" name="Google Shape;4964;p34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5" name="Google Shape;4965;p34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6" name="Google Shape;4966;p34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7" name="Google Shape;4967;p34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8" name="Google Shape;4968;p34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9" name="Google Shape;4969;p34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0" name="Google Shape;4970;p34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1" name="Google Shape;4971;p34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2" name="Google Shape;4972;p34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3" name="Google Shape;4973;p34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4" name="Google Shape;4974;p34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5" name="Google Shape;4975;p34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6" name="Google Shape;4976;p34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7" name="Google Shape;4977;p34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8" name="Google Shape;4978;p34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9" name="Google Shape;4979;p34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0" name="Google Shape;4980;p34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1" name="Google Shape;4981;p34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2" name="Google Shape;4982;p34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3" name="Google Shape;4983;p34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4" name="Google Shape;4984;p34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5" name="Google Shape;4985;p34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6" name="Google Shape;4986;p34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7" name="Google Shape;4987;p34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8" name="Google Shape;4988;p34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9" name="Google Shape;4989;p34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0" name="Google Shape;4990;p34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1" name="Google Shape;4991;p34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2" name="Google Shape;4992;p34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3" name="Google Shape;4993;p34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4" name="Google Shape;4994;p34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5" name="Google Shape;4995;p34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6" name="Google Shape;4996;p34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7" name="Google Shape;4997;p34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8" name="Google Shape;4998;p34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9" name="Google Shape;4999;p34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0" name="Google Shape;5000;p34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1" name="Google Shape;5001;p34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2" name="Google Shape;5002;p34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3" name="Google Shape;5003;p34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4" name="Google Shape;5004;p34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34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34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34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34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34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34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34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34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3" name="Google Shape;5013;p34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4" name="Google Shape;5014;p34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5" name="Google Shape;5015;p34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6" name="Google Shape;5016;p34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7" name="Google Shape;5017;p34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8" name="Google Shape;5018;p34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9" name="Google Shape;5019;p34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0" name="Google Shape;5020;p34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1" name="Google Shape;5021;p34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2" name="Google Shape;5022;p34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3" name="Google Shape;5023;p34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4" name="Google Shape;5024;p34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5" name="Google Shape;5025;p34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26" name="Google Shape;5026;p34"/>
            <p:cNvGrpSpPr/>
            <p:nvPr/>
          </p:nvGrpSpPr>
          <p:grpSpPr>
            <a:xfrm>
              <a:off x="3048229" y="-1413864"/>
              <a:ext cx="2019729" cy="1953353"/>
              <a:chOff x="1282750" y="505200"/>
              <a:chExt cx="2414500" cy="2335150"/>
            </a:xfrm>
          </p:grpSpPr>
          <p:sp>
            <p:nvSpPr>
              <p:cNvPr id="5027" name="Google Shape;5027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8" name="Google Shape;5028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9" name="Google Shape;5029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5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8" name="Google Shape;368;p5"/>
          <p:cNvSpPr txBox="1"/>
          <p:nvPr>
            <p:ph idx="1" type="subTitle"/>
          </p:nvPr>
        </p:nvSpPr>
        <p:spPr>
          <a:xfrm>
            <a:off x="5158805" y="3662675"/>
            <a:ext cx="207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9" name="Google Shape;369;p5"/>
          <p:cNvSpPr txBox="1"/>
          <p:nvPr>
            <p:ph idx="2" type="subTitle"/>
          </p:nvPr>
        </p:nvSpPr>
        <p:spPr>
          <a:xfrm>
            <a:off x="1911295" y="3662675"/>
            <a:ext cx="207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0" name="Google Shape;370;p5"/>
          <p:cNvSpPr txBox="1"/>
          <p:nvPr>
            <p:ph idx="3" type="subTitle"/>
          </p:nvPr>
        </p:nvSpPr>
        <p:spPr>
          <a:xfrm>
            <a:off x="5158805" y="3354650"/>
            <a:ext cx="2073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1" name="Google Shape;371;p5"/>
          <p:cNvSpPr txBox="1"/>
          <p:nvPr>
            <p:ph idx="4" type="subTitle"/>
          </p:nvPr>
        </p:nvSpPr>
        <p:spPr>
          <a:xfrm>
            <a:off x="1911295" y="3315800"/>
            <a:ext cx="20739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72" name="Google Shape;372;p5"/>
          <p:cNvGrpSpPr/>
          <p:nvPr/>
        </p:nvGrpSpPr>
        <p:grpSpPr>
          <a:xfrm>
            <a:off x="-1514134" y="-1592376"/>
            <a:ext cx="12173229" cy="8317875"/>
            <a:chOff x="-1514134" y="-1592376"/>
            <a:chExt cx="12173229" cy="8317875"/>
          </a:xfrm>
        </p:grpSpPr>
        <p:grpSp>
          <p:nvGrpSpPr>
            <p:cNvPr id="373" name="Google Shape;373;p5"/>
            <p:cNvGrpSpPr/>
            <p:nvPr/>
          </p:nvGrpSpPr>
          <p:grpSpPr>
            <a:xfrm>
              <a:off x="8639366" y="1519624"/>
              <a:ext cx="2019729" cy="1953353"/>
              <a:chOff x="1282750" y="505200"/>
              <a:chExt cx="2414500" cy="2335150"/>
            </a:xfrm>
          </p:grpSpPr>
          <p:sp>
            <p:nvSpPr>
              <p:cNvPr id="374" name="Google Shape;374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7" name="Google Shape;377;p5"/>
            <p:cNvGrpSpPr/>
            <p:nvPr/>
          </p:nvGrpSpPr>
          <p:grpSpPr>
            <a:xfrm>
              <a:off x="-1299851" y="-753799"/>
              <a:ext cx="2019859" cy="2023447"/>
              <a:chOff x="3348750" y="1205400"/>
              <a:chExt cx="2941400" cy="2946625"/>
            </a:xfrm>
          </p:grpSpPr>
          <p:sp>
            <p:nvSpPr>
              <p:cNvPr id="378" name="Google Shape;378;p5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5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5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5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5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5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5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5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5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5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5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5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5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5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5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5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5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5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5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5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5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5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5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5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5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5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5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5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5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5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5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5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5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5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5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5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5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5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5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5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5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5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5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5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5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5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5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5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5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5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5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5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5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5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5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5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5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5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5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5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5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5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5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2" name="Google Shape;472;p5"/>
            <p:cNvGrpSpPr/>
            <p:nvPr/>
          </p:nvGrpSpPr>
          <p:grpSpPr>
            <a:xfrm>
              <a:off x="2765549" y="4702051"/>
              <a:ext cx="2019859" cy="2023447"/>
              <a:chOff x="3348750" y="1205400"/>
              <a:chExt cx="2941400" cy="2946625"/>
            </a:xfrm>
          </p:grpSpPr>
          <p:sp>
            <p:nvSpPr>
              <p:cNvPr id="473" name="Google Shape;473;p5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5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5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5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5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5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5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5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5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5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5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5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5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5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5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5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5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5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5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5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5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5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5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5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5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5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5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5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5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5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5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5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5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5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5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5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5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5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5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5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5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5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5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5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5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5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5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5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5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5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5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5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5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5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5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5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5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5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5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5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7" name="Google Shape;567;p5"/>
            <p:cNvGrpSpPr/>
            <p:nvPr/>
          </p:nvGrpSpPr>
          <p:grpSpPr>
            <a:xfrm>
              <a:off x="-108484" y="-1432126"/>
              <a:ext cx="2019729" cy="1953353"/>
              <a:chOff x="1282750" y="505200"/>
              <a:chExt cx="2414500" cy="2335150"/>
            </a:xfrm>
          </p:grpSpPr>
          <p:sp>
            <p:nvSpPr>
              <p:cNvPr id="568" name="Google Shape;568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1" name="Google Shape;571;p5"/>
            <p:cNvGrpSpPr/>
            <p:nvPr/>
          </p:nvGrpSpPr>
          <p:grpSpPr>
            <a:xfrm>
              <a:off x="7917716" y="539499"/>
              <a:ext cx="2019729" cy="1953353"/>
              <a:chOff x="1282750" y="505200"/>
              <a:chExt cx="2414500" cy="2335150"/>
            </a:xfrm>
          </p:grpSpPr>
          <p:sp>
            <p:nvSpPr>
              <p:cNvPr id="572" name="Google Shape;572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5" name="Google Shape;575;p5"/>
            <p:cNvGrpSpPr/>
            <p:nvPr/>
          </p:nvGrpSpPr>
          <p:grpSpPr>
            <a:xfrm>
              <a:off x="8639366" y="-759901"/>
              <a:ext cx="2019729" cy="1953353"/>
              <a:chOff x="1282750" y="505200"/>
              <a:chExt cx="2414500" cy="2335150"/>
            </a:xfrm>
          </p:grpSpPr>
          <p:sp>
            <p:nvSpPr>
              <p:cNvPr id="576" name="Google Shape;576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9" name="Google Shape;579;p5"/>
            <p:cNvGrpSpPr/>
            <p:nvPr/>
          </p:nvGrpSpPr>
          <p:grpSpPr>
            <a:xfrm>
              <a:off x="3996766" y="4603999"/>
              <a:ext cx="2019729" cy="1953353"/>
              <a:chOff x="1282750" y="505200"/>
              <a:chExt cx="2414500" cy="2335150"/>
            </a:xfrm>
          </p:grpSpPr>
          <p:sp>
            <p:nvSpPr>
              <p:cNvPr id="580" name="Google Shape;580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3" name="Google Shape;583;p5"/>
            <p:cNvGrpSpPr/>
            <p:nvPr/>
          </p:nvGrpSpPr>
          <p:grpSpPr>
            <a:xfrm>
              <a:off x="-1282184" y="2572886"/>
              <a:ext cx="2019729" cy="1953353"/>
              <a:chOff x="1282750" y="505200"/>
              <a:chExt cx="2414500" cy="2335150"/>
            </a:xfrm>
          </p:grpSpPr>
          <p:sp>
            <p:nvSpPr>
              <p:cNvPr id="584" name="Google Shape;584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7" name="Google Shape;587;p5"/>
            <p:cNvGrpSpPr/>
            <p:nvPr/>
          </p:nvGrpSpPr>
          <p:grpSpPr>
            <a:xfrm>
              <a:off x="-1514134" y="3472986"/>
              <a:ext cx="2019729" cy="1953353"/>
              <a:chOff x="1282750" y="505200"/>
              <a:chExt cx="2414500" cy="2335150"/>
            </a:xfrm>
          </p:grpSpPr>
          <p:sp>
            <p:nvSpPr>
              <p:cNvPr id="588" name="Google Shape;588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1" name="Google Shape;591;p5"/>
            <p:cNvGrpSpPr/>
            <p:nvPr/>
          </p:nvGrpSpPr>
          <p:grpSpPr>
            <a:xfrm>
              <a:off x="4980079" y="-1592376"/>
              <a:ext cx="2019729" cy="1953353"/>
              <a:chOff x="1282750" y="505200"/>
              <a:chExt cx="2414500" cy="2335150"/>
            </a:xfrm>
          </p:grpSpPr>
          <p:sp>
            <p:nvSpPr>
              <p:cNvPr id="592" name="Google Shape;592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5" name="Google Shape;595;p5"/>
            <p:cNvGrpSpPr/>
            <p:nvPr/>
          </p:nvGrpSpPr>
          <p:grpSpPr>
            <a:xfrm>
              <a:off x="7420916" y="4428924"/>
              <a:ext cx="2019729" cy="1953353"/>
              <a:chOff x="1282750" y="505200"/>
              <a:chExt cx="2414500" cy="2335150"/>
            </a:xfrm>
          </p:grpSpPr>
          <p:sp>
            <p:nvSpPr>
              <p:cNvPr id="596" name="Google Shape;596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Google Shape;600;p6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02" name="Google Shape;602;p6"/>
          <p:cNvGrpSpPr/>
          <p:nvPr/>
        </p:nvGrpSpPr>
        <p:grpSpPr>
          <a:xfrm>
            <a:off x="-1745834" y="-1660726"/>
            <a:ext cx="12368492" cy="8469403"/>
            <a:chOff x="-1745834" y="-1660726"/>
            <a:chExt cx="12368492" cy="8469403"/>
          </a:xfrm>
        </p:grpSpPr>
        <p:grpSp>
          <p:nvGrpSpPr>
            <p:cNvPr id="603" name="Google Shape;603;p6"/>
            <p:cNvGrpSpPr/>
            <p:nvPr/>
          </p:nvGrpSpPr>
          <p:grpSpPr>
            <a:xfrm>
              <a:off x="-1577784" y="3966949"/>
              <a:ext cx="2019729" cy="1953353"/>
              <a:chOff x="1282750" y="505200"/>
              <a:chExt cx="2414500" cy="2335150"/>
            </a:xfrm>
          </p:grpSpPr>
          <p:sp>
            <p:nvSpPr>
              <p:cNvPr id="604" name="Google Shape;604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7" name="Google Shape;607;p6"/>
            <p:cNvGrpSpPr/>
            <p:nvPr/>
          </p:nvGrpSpPr>
          <p:grpSpPr>
            <a:xfrm>
              <a:off x="8602799" y="445026"/>
              <a:ext cx="2019859" cy="2023447"/>
              <a:chOff x="3348750" y="1205400"/>
              <a:chExt cx="2941400" cy="2946625"/>
            </a:xfrm>
          </p:grpSpPr>
          <p:sp>
            <p:nvSpPr>
              <p:cNvPr id="608" name="Google Shape;608;p6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6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6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6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6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6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6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6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6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6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6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6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6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6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6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6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6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6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6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6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6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6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6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6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6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6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6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6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6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6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6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6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6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6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6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6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6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6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6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6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6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6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6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6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6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6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6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6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6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6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6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6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6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6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6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6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6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6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6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6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6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6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6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6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6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6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6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6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6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6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6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6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6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6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6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6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6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6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6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6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6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6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6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6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6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6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6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6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6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6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6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2" name="Google Shape;702;p6"/>
            <p:cNvGrpSpPr/>
            <p:nvPr/>
          </p:nvGrpSpPr>
          <p:grpSpPr>
            <a:xfrm>
              <a:off x="607366" y="-1660726"/>
              <a:ext cx="2019729" cy="1953353"/>
              <a:chOff x="1282750" y="505200"/>
              <a:chExt cx="2414500" cy="2335150"/>
            </a:xfrm>
          </p:grpSpPr>
          <p:sp>
            <p:nvSpPr>
              <p:cNvPr id="703" name="Google Shape;703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6" name="Google Shape;706;p6"/>
            <p:cNvGrpSpPr/>
            <p:nvPr/>
          </p:nvGrpSpPr>
          <p:grpSpPr>
            <a:xfrm>
              <a:off x="-1745834" y="2737599"/>
              <a:ext cx="2019729" cy="1953353"/>
              <a:chOff x="1282750" y="505200"/>
              <a:chExt cx="2414500" cy="2335150"/>
            </a:xfrm>
          </p:grpSpPr>
          <p:sp>
            <p:nvSpPr>
              <p:cNvPr id="707" name="Google Shape;707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0" name="Google Shape;710;p6"/>
            <p:cNvGrpSpPr/>
            <p:nvPr/>
          </p:nvGrpSpPr>
          <p:grpSpPr>
            <a:xfrm>
              <a:off x="5201816" y="4757274"/>
              <a:ext cx="2019729" cy="1953353"/>
              <a:chOff x="1282750" y="505200"/>
              <a:chExt cx="2414500" cy="2335150"/>
            </a:xfrm>
          </p:grpSpPr>
          <p:sp>
            <p:nvSpPr>
              <p:cNvPr id="711" name="Google Shape;711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4" name="Google Shape;714;p6"/>
            <p:cNvGrpSpPr/>
            <p:nvPr/>
          </p:nvGrpSpPr>
          <p:grpSpPr>
            <a:xfrm>
              <a:off x="8602854" y="-878001"/>
              <a:ext cx="2019729" cy="1953353"/>
              <a:chOff x="1282750" y="505200"/>
              <a:chExt cx="2414500" cy="2335150"/>
            </a:xfrm>
          </p:grpSpPr>
          <p:sp>
            <p:nvSpPr>
              <p:cNvPr id="715" name="Google Shape;715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8" name="Google Shape;718;p6"/>
            <p:cNvGrpSpPr/>
            <p:nvPr/>
          </p:nvGrpSpPr>
          <p:grpSpPr>
            <a:xfrm>
              <a:off x="6294991" y="4855324"/>
              <a:ext cx="2019729" cy="1953353"/>
              <a:chOff x="1282750" y="505200"/>
              <a:chExt cx="2414500" cy="2335150"/>
            </a:xfrm>
          </p:grpSpPr>
          <p:sp>
            <p:nvSpPr>
              <p:cNvPr id="719" name="Google Shape;719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2" name="Google Shape;722;p6"/>
            <p:cNvGrpSpPr/>
            <p:nvPr/>
          </p:nvGrpSpPr>
          <p:grpSpPr>
            <a:xfrm>
              <a:off x="5916191" y="-1660726"/>
              <a:ext cx="2019729" cy="1953353"/>
              <a:chOff x="1282750" y="505200"/>
              <a:chExt cx="2414500" cy="2335150"/>
            </a:xfrm>
          </p:grpSpPr>
          <p:sp>
            <p:nvSpPr>
              <p:cNvPr id="723" name="Google Shape;723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" name="Google Shape;727;p7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7"/>
          <p:cNvSpPr txBox="1"/>
          <p:nvPr>
            <p:ph type="title"/>
          </p:nvPr>
        </p:nvSpPr>
        <p:spPr>
          <a:xfrm>
            <a:off x="1731600" y="1022625"/>
            <a:ext cx="568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9" name="Google Shape;729;p7"/>
          <p:cNvSpPr txBox="1"/>
          <p:nvPr>
            <p:ph idx="1" type="subTitle"/>
          </p:nvPr>
        </p:nvSpPr>
        <p:spPr>
          <a:xfrm>
            <a:off x="1731600" y="1776650"/>
            <a:ext cx="5680800" cy="21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ロ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730" name="Google Shape;730;p7"/>
          <p:cNvGrpSpPr/>
          <p:nvPr/>
        </p:nvGrpSpPr>
        <p:grpSpPr>
          <a:xfrm>
            <a:off x="-1124396" y="-1253376"/>
            <a:ext cx="11503830" cy="7651453"/>
            <a:chOff x="-1124396" y="-1253376"/>
            <a:chExt cx="11503830" cy="7651453"/>
          </a:xfrm>
        </p:grpSpPr>
        <p:grpSp>
          <p:nvGrpSpPr>
            <p:cNvPr id="731" name="Google Shape;731;p7"/>
            <p:cNvGrpSpPr/>
            <p:nvPr/>
          </p:nvGrpSpPr>
          <p:grpSpPr>
            <a:xfrm>
              <a:off x="-70046" y="-1253376"/>
              <a:ext cx="2019729" cy="1953353"/>
              <a:chOff x="1282750" y="505200"/>
              <a:chExt cx="2414500" cy="2335150"/>
            </a:xfrm>
          </p:grpSpPr>
          <p:sp>
            <p:nvSpPr>
              <p:cNvPr id="732" name="Google Shape;732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5" name="Google Shape;735;p7"/>
            <p:cNvGrpSpPr/>
            <p:nvPr/>
          </p:nvGrpSpPr>
          <p:grpSpPr>
            <a:xfrm>
              <a:off x="8359574" y="2763476"/>
              <a:ext cx="2019859" cy="2023447"/>
              <a:chOff x="3348750" y="1205400"/>
              <a:chExt cx="2941400" cy="2946625"/>
            </a:xfrm>
          </p:grpSpPr>
          <p:sp>
            <p:nvSpPr>
              <p:cNvPr id="736" name="Google Shape;736;p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0" name="Google Shape;830;p7"/>
            <p:cNvGrpSpPr/>
            <p:nvPr/>
          </p:nvGrpSpPr>
          <p:grpSpPr>
            <a:xfrm>
              <a:off x="-801251" y="3592276"/>
              <a:ext cx="2019859" cy="2023447"/>
              <a:chOff x="3348750" y="1205400"/>
              <a:chExt cx="2941400" cy="2946625"/>
            </a:xfrm>
          </p:grpSpPr>
          <p:sp>
            <p:nvSpPr>
              <p:cNvPr id="831" name="Google Shape;831;p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5" name="Google Shape;925;p7"/>
            <p:cNvGrpSpPr/>
            <p:nvPr/>
          </p:nvGrpSpPr>
          <p:grpSpPr>
            <a:xfrm>
              <a:off x="-1124396" y="-437176"/>
              <a:ext cx="2019729" cy="1953353"/>
              <a:chOff x="1282750" y="505200"/>
              <a:chExt cx="2414500" cy="2335150"/>
            </a:xfrm>
          </p:grpSpPr>
          <p:sp>
            <p:nvSpPr>
              <p:cNvPr id="926" name="Google Shape;926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9" name="Google Shape;929;p7"/>
            <p:cNvGrpSpPr/>
            <p:nvPr/>
          </p:nvGrpSpPr>
          <p:grpSpPr>
            <a:xfrm>
              <a:off x="7588179" y="4115199"/>
              <a:ext cx="2019729" cy="1953353"/>
              <a:chOff x="1282750" y="505200"/>
              <a:chExt cx="2414500" cy="2335150"/>
            </a:xfrm>
          </p:grpSpPr>
          <p:sp>
            <p:nvSpPr>
              <p:cNvPr id="930" name="Google Shape;930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" name="Google Shape;933;p7"/>
            <p:cNvGrpSpPr/>
            <p:nvPr/>
          </p:nvGrpSpPr>
          <p:grpSpPr>
            <a:xfrm>
              <a:off x="430429" y="4444724"/>
              <a:ext cx="2019729" cy="1953353"/>
              <a:chOff x="1282750" y="505200"/>
              <a:chExt cx="2414500" cy="2335150"/>
            </a:xfrm>
          </p:grpSpPr>
          <p:sp>
            <p:nvSpPr>
              <p:cNvPr id="934" name="Google Shape;934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7" name="Google Shape;937;p7"/>
            <p:cNvGrpSpPr/>
            <p:nvPr/>
          </p:nvGrpSpPr>
          <p:grpSpPr>
            <a:xfrm>
              <a:off x="8359641" y="-930726"/>
              <a:ext cx="2019729" cy="1953353"/>
              <a:chOff x="1282750" y="505200"/>
              <a:chExt cx="2414500" cy="2335150"/>
            </a:xfrm>
          </p:grpSpPr>
          <p:sp>
            <p:nvSpPr>
              <p:cNvPr id="938" name="Google Shape;938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" name="Google Shape;941;p7"/>
            <p:cNvGrpSpPr/>
            <p:nvPr/>
          </p:nvGrpSpPr>
          <p:grpSpPr>
            <a:xfrm>
              <a:off x="7124266" y="-1253376"/>
              <a:ext cx="2019729" cy="1953353"/>
              <a:chOff x="1282750" y="505200"/>
              <a:chExt cx="2414500" cy="2335150"/>
            </a:xfrm>
          </p:grpSpPr>
          <p:sp>
            <p:nvSpPr>
              <p:cNvPr id="942" name="Google Shape;942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6" name="Google Shape;946;p8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7" name="Google Shape;947;p8"/>
          <p:cNvSpPr txBox="1"/>
          <p:nvPr>
            <p:ph type="title"/>
          </p:nvPr>
        </p:nvSpPr>
        <p:spPr>
          <a:xfrm>
            <a:off x="2314650" y="1626450"/>
            <a:ext cx="4514700" cy="18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948" name="Google Shape;948;p8"/>
          <p:cNvGrpSpPr/>
          <p:nvPr/>
        </p:nvGrpSpPr>
        <p:grpSpPr>
          <a:xfrm>
            <a:off x="-1096409" y="-1183326"/>
            <a:ext cx="10718279" cy="7296503"/>
            <a:chOff x="-1096409" y="-1183326"/>
            <a:chExt cx="10718279" cy="7296503"/>
          </a:xfrm>
        </p:grpSpPr>
        <p:grpSp>
          <p:nvGrpSpPr>
            <p:cNvPr id="949" name="Google Shape;949;p8"/>
            <p:cNvGrpSpPr/>
            <p:nvPr/>
          </p:nvGrpSpPr>
          <p:grpSpPr>
            <a:xfrm>
              <a:off x="-732209" y="2405724"/>
              <a:ext cx="2019729" cy="1953353"/>
              <a:chOff x="1282750" y="505200"/>
              <a:chExt cx="2414500" cy="2335150"/>
            </a:xfrm>
          </p:grpSpPr>
          <p:sp>
            <p:nvSpPr>
              <p:cNvPr id="950" name="Google Shape;950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" name="Google Shape;953;p8"/>
            <p:cNvGrpSpPr/>
            <p:nvPr/>
          </p:nvGrpSpPr>
          <p:grpSpPr>
            <a:xfrm>
              <a:off x="6410924" y="3592276"/>
              <a:ext cx="2019859" cy="2023447"/>
              <a:chOff x="3348750" y="1205400"/>
              <a:chExt cx="2941400" cy="2946625"/>
            </a:xfrm>
          </p:grpSpPr>
          <p:sp>
            <p:nvSpPr>
              <p:cNvPr id="954" name="Google Shape;954;p8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8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8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8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8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8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8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8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8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8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8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8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8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8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8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8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8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8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8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8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8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8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8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8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8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8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8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8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8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8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8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8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8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8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8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8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8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8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8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8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8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8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8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8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8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8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8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8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8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8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8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8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8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8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8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8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8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8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8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8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8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8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8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8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8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8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8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8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8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8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8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8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8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8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8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8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8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8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8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8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8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8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8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8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8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8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8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8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8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8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8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8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8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8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8" name="Google Shape;1048;p8"/>
            <p:cNvGrpSpPr/>
            <p:nvPr/>
          </p:nvGrpSpPr>
          <p:grpSpPr>
            <a:xfrm>
              <a:off x="4727366" y="-1029251"/>
              <a:ext cx="2019729" cy="1953353"/>
              <a:chOff x="1282750" y="505200"/>
              <a:chExt cx="2414500" cy="2335150"/>
            </a:xfrm>
          </p:grpSpPr>
          <p:sp>
            <p:nvSpPr>
              <p:cNvPr id="1049" name="Google Shape;1049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2" name="Google Shape;1052;p8"/>
            <p:cNvGrpSpPr/>
            <p:nvPr/>
          </p:nvGrpSpPr>
          <p:grpSpPr>
            <a:xfrm>
              <a:off x="3508716" y="-1183326"/>
              <a:ext cx="2019729" cy="1953353"/>
              <a:chOff x="1282750" y="505200"/>
              <a:chExt cx="2414500" cy="2335150"/>
            </a:xfrm>
          </p:grpSpPr>
          <p:sp>
            <p:nvSpPr>
              <p:cNvPr id="1053" name="Google Shape;1053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6" name="Google Shape;1056;p8"/>
            <p:cNvGrpSpPr/>
            <p:nvPr/>
          </p:nvGrpSpPr>
          <p:grpSpPr>
            <a:xfrm>
              <a:off x="-1096409" y="3260174"/>
              <a:ext cx="2019729" cy="1953353"/>
              <a:chOff x="1282750" y="505200"/>
              <a:chExt cx="2414500" cy="2335150"/>
            </a:xfrm>
          </p:grpSpPr>
          <p:sp>
            <p:nvSpPr>
              <p:cNvPr id="1057" name="Google Shape;1057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0" name="Google Shape;1060;p8"/>
            <p:cNvGrpSpPr/>
            <p:nvPr/>
          </p:nvGrpSpPr>
          <p:grpSpPr>
            <a:xfrm>
              <a:off x="7602141" y="3517049"/>
              <a:ext cx="2019729" cy="1953353"/>
              <a:chOff x="1282750" y="505200"/>
              <a:chExt cx="2414500" cy="2335150"/>
            </a:xfrm>
          </p:grpSpPr>
          <p:sp>
            <p:nvSpPr>
              <p:cNvPr id="1061" name="Google Shape;1061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4" name="Google Shape;1064;p8"/>
            <p:cNvGrpSpPr/>
            <p:nvPr/>
          </p:nvGrpSpPr>
          <p:grpSpPr>
            <a:xfrm>
              <a:off x="7602141" y="2650649"/>
              <a:ext cx="2019729" cy="1953353"/>
              <a:chOff x="1282750" y="505200"/>
              <a:chExt cx="2414500" cy="2335150"/>
            </a:xfrm>
          </p:grpSpPr>
          <p:sp>
            <p:nvSpPr>
              <p:cNvPr id="1065" name="Google Shape;1065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8" name="Google Shape;1068;p8"/>
            <p:cNvGrpSpPr/>
            <p:nvPr/>
          </p:nvGrpSpPr>
          <p:grpSpPr>
            <a:xfrm>
              <a:off x="7420904" y="-627076"/>
              <a:ext cx="2019729" cy="1953353"/>
              <a:chOff x="1282750" y="505200"/>
              <a:chExt cx="2414500" cy="2335150"/>
            </a:xfrm>
          </p:grpSpPr>
          <p:sp>
            <p:nvSpPr>
              <p:cNvPr id="1069" name="Google Shape;1069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2" name="Google Shape;1072;p8"/>
            <p:cNvGrpSpPr/>
            <p:nvPr/>
          </p:nvGrpSpPr>
          <p:grpSpPr>
            <a:xfrm>
              <a:off x="1763766" y="4159824"/>
              <a:ext cx="2019729" cy="1953353"/>
              <a:chOff x="1282750" y="505200"/>
              <a:chExt cx="2414500" cy="2335150"/>
            </a:xfrm>
          </p:grpSpPr>
          <p:sp>
            <p:nvSpPr>
              <p:cNvPr id="1073" name="Google Shape;1073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6" name="Google Shape;1076;p8"/>
            <p:cNvGrpSpPr/>
            <p:nvPr/>
          </p:nvGrpSpPr>
          <p:grpSpPr>
            <a:xfrm>
              <a:off x="-354626" y="-301774"/>
              <a:ext cx="2019859" cy="2023447"/>
              <a:chOff x="3348750" y="1205400"/>
              <a:chExt cx="2941400" cy="2946625"/>
            </a:xfrm>
          </p:grpSpPr>
          <p:sp>
            <p:nvSpPr>
              <p:cNvPr id="1077" name="Google Shape;1077;p8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8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8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8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8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8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8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8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8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8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8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8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8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8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8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8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8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8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8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8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8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8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8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8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8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8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8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8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8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8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8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8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8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8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8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8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8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8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8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8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8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8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8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8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8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8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8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8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8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8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8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8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8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8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8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8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8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8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8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8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8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8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8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8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8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8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8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8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8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8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8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8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8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8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8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8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8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8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8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8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8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8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8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8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8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8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8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8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8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8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8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8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8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8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2" name="Google Shape;1172;p9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3" name="Google Shape;1173;p9"/>
          <p:cNvSpPr txBox="1"/>
          <p:nvPr>
            <p:ph type="title"/>
          </p:nvPr>
        </p:nvSpPr>
        <p:spPr>
          <a:xfrm>
            <a:off x="2339850" y="1620150"/>
            <a:ext cx="44643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4" name="Google Shape;1174;p9"/>
          <p:cNvSpPr txBox="1"/>
          <p:nvPr>
            <p:ph idx="1" type="subTitle"/>
          </p:nvPr>
        </p:nvSpPr>
        <p:spPr>
          <a:xfrm>
            <a:off x="2339850" y="3157050"/>
            <a:ext cx="4464300" cy="7239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3810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75" name="Google Shape;1175;p9"/>
          <p:cNvGrpSpPr/>
          <p:nvPr/>
        </p:nvGrpSpPr>
        <p:grpSpPr>
          <a:xfrm>
            <a:off x="-1306509" y="-1231751"/>
            <a:ext cx="11444979" cy="7747975"/>
            <a:chOff x="-1306509" y="-1231751"/>
            <a:chExt cx="11444979" cy="7747975"/>
          </a:xfrm>
        </p:grpSpPr>
        <p:grpSp>
          <p:nvGrpSpPr>
            <p:cNvPr id="1176" name="Google Shape;1176;p9"/>
            <p:cNvGrpSpPr/>
            <p:nvPr/>
          </p:nvGrpSpPr>
          <p:grpSpPr>
            <a:xfrm>
              <a:off x="-775959" y="2650649"/>
              <a:ext cx="2019729" cy="1953353"/>
              <a:chOff x="1282750" y="505200"/>
              <a:chExt cx="2414500" cy="2335150"/>
            </a:xfrm>
          </p:grpSpPr>
          <p:sp>
            <p:nvSpPr>
              <p:cNvPr id="1177" name="Google Shape;1177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0" name="Google Shape;1180;p9"/>
            <p:cNvGrpSpPr/>
            <p:nvPr/>
          </p:nvGrpSpPr>
          <p:grpSpPr>
            <a:xfrm>
              <a:off x="8118741" y="-117301"/>
              <a:ext cx="2019729" cy="1953353"/>
              <a:chOff x="1282750" y="505200"/>
              <a:chExt cx="2414500" cy="2335150"/>
            </a:xfrm>
          </p:grpSpPr>
          <p:sp>
            <p:nvSpPr>
              <p:cNvPr id="1181" name="Google Shape;1181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4" name="Google Shape;1184;p9"/>
            <p:cNvGrpSpPr/>
            <p:nvPr/>
          </p:nvGrpSpPr>
          <p:grpSpPr>
            <a:xfrm>
              <a:off x="-1306509" y="3004649"/>
              <a:ext cx="2019729" cy="1953353"/>
              <a:chOff x="1282750" y="505200"/>
              <a:chExt cx="2414500" cy="2335150"/>
            </a:xfrm>
          </p:grpSpPr>
          <p:sp>
            <p:nvSpPr>
              <p:cNvPr id="1185" name="Google Shape;1185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8" name="Google Shape;1188;p9"/>
            <p:cNvGrpSpPr/>
            <p:nvPr/>
          </p:nvGrpSpPr>
          <p:grpSpPr>
            <a:xfrm>
              <a:off x="7290374" y="4492776"/>
              <a:ext cx="2019859" cy="2023447"/>
              <a:chOff x="3348750" y="1205400"/>
              <a:chExt cx="2941400" cy="2946625"/>
            </a:xfrm>
          </p:grpSpPr>
          <p:sp>
            <p:nvSpPr>
              <p:cNvPr id="1189" name="Google Shape;1189;p9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9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9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9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9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9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9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9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9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9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9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9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9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9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9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9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9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9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9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9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9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9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9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9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9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9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9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9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9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9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9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9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9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9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9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9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9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9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9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9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9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9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9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9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9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9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9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9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9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9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9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9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9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9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9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9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9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9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9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9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9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9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9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9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9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9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9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9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9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9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9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9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9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9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9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9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9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9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9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9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9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9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9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9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9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9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9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9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9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9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9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9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9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9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3" name="Google Shape;1283;p9"/>
            <p:cNvGrpSpPr/>
            <p:nvPr/>
          </p:nvGrpSpPr>
          <p:grpSpPr>
            <a:xfrm>
              <a:off x="5724666" y="-1231751"/>
              <a:ext cx="2019729" cy="1953353"/>
              <a:chOff x="1282750" y="505200"/>
              <a:chExt cx="2414500" cy="2335150"/>
            </a:xfrm>
          </p:grpSpPr>
          <p:sp>
            <p:nvSpPr>
              <p:cNvPr id="1284" name="Google Shape;1284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7" name="Google Shape;1287;p9"/>
            <p:cNvGrpSpPr/>
            <p:nvPr/>
          </p:nvGrpSpPr>
          <p:grpSpPr>
            <a:xfrm>
              <a:off x="7449143" y="-472199"/>
              <a:ext cx="1310108" cy="1267052"/>
              <a:chOff x="1282750" y="505200"/>
              <a:chExt cx="2414500" cy="2335150"/>
            </a:xfrm>
          </p:grpSpPr>
          <p:sp>
            <p:nvSpPr>
              <p:cNvPr id="1288" name="Google Shape;1288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" name="Google Shape;1291;p9"/>
            <p:cNvGrpSpPr/>
            <p:nvPr/>
          </p:nvGrpSpPr>
          <p:grpSpPr>
            <a:xfrm>
              <a:off x="7290429" y="3818774"/>
              <a:ext cx="2019729" cy="1953353"/>
              <a:chOff x="1282750" y="505200"/>
              <a:chExt cx="2414500" cy="2335150"/>
            </a:xfrm>
          </p:grpSpPr>
          <p:sp>
            <p:nvSpPr>
              <p:cNvPr id="1292" name="Google Shape;1292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5" name="Google Shape;1295;p9"/>
            <p:cNvGrpSpPr/>
            <p:nvPr/>
          </p:nvGrpSpPr>
          <p:grpSpPr>
            <a:xfrm>
              <a:off x="5191304" y="4527824"/>
              <a:ext cx="2019729" cy="1953353"/>
              <a:chOff x="1282750" y="505200"/>
              <a:chExt cx="2414500" cy="2335150"/>
            </a:xfrm>
          </p:grpSpPr>
          <p:sp>
            <p:nvSpPr>
              <p:cNvPr id="1296" name="Google Shape;1296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9" name="Google Shape;1299;p9"/>
            <p:cNvGrpSpPr/>
            <p:nvPr/>
          </p:nvGrpSpPr>
          <p:grpSpPr>
            <a:xfrm>
              <a:off x="1661366" y="4527824"/>
              <a:ext cx="2019729" cy="1953353"/>
              <a:chOff x="1282750" y="505200"/>
              <a:chExt cx="2414500" cy="2335150"/>
            </a:xfrm>
          </p:grpSpPr>
          <p:sp>
            <p:nvSpPr>
              <p:cNvPr id="1300" name="Google Shape;1300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10"/>
          <p:cNvSpPr/>
          <p:nvPr>
            <p:ph idx="2" type="pic"/>
          </p:nvPr>
        </p:nvSpPr>
        <p:spPr>
          <a:xfrm>
            <a:off x="-3301" y="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05" name="Google Shape;1305;p10"/>
          <p:cNvSpPr txBox="1"/>
          <p:nvPr>
            <p:ph type="title"/>
          </p:nvPr>
        </p:nvSpPr>
        <p:spPr>
          <a:xfrm>
            <a:off x="4100575" y="3566300"/>
            <a:ext cx="4330200" cy="1037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1644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://www.youtube.com/watch?v=e0huOsNPloI" TargetMode="External"/><Relationship Id="rId5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youtube.com/watch?v=fLQrX0qBRns" TargetMode="External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KGCJ6hTRySazc5gYXflr5SHEiZcwmZR4/view" TargetMode="External"/><Relationship Id="rId4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LHOn3TeGnrmm7eLB6tXqpW7hbsClPvVL/view" TargetMode="Externa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3" name="Shape 5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4" name="Google Shape;5034;p35"/>
          <p:cNvSpPr txBox="1"/>
          <p:nvPr>
            <p:ph type="ctrTitle"/>
          </p:nvPr>
        </p:nvSpPr>
        <p:spPr>
          <a:xfrm>
            <a:off x="2106175" y="1334825"/>
            <a:ext cx="4931700" cy="195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Enemy </a:t>
            </a:r>
            <a:r>
              <a:rPr lang="en" sz="4000"/>
              <a:t>Health Bar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Enemies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Bosses</a:t>
            </a:r>
            <a:endParaRPr sz="4000"/>
          </a:p>
        </p:txBody>
      </p:sp>
      <p:sp>
        <p:nvSpPr>
          <p:cNvPr id="5035" name="Google Shape;5035;p35"/>
          <p:cNvSpPr txBox="1"/>
          <p:nvPr>
            <p:ph idx="1" type="subTitle"/>
          </p:nvPr>
        </p:nvSpPr>
        <p:spPr>
          <a:xfrm>
            <a:off x="2448475" y="3405225"/>
            <a:ext cx="4247100" cy="475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Ellison Zhu, Jaden Nunes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9" name="Shape 5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0" name="Google Shape;5040;p36"/>
          <p:cNvSpPr txBox="1"/>
          <p:nvPr>
            <p:ph type="title"/>
          </p:nvPr>
        </p:nvSpPr>
        <p:spPr>
          <a:xfrm>
            <a:off x="3177300" y="385475"/>
            <a:ext cx="2789400" cy="11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Health Bar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Enemies</a:t>
            </a:r>
            <a:endParaRPr sz="3600"/>
          </a:p>
        </p:txBody>
      </p:sp>
      <p:pic>
        <p:nvPicPr>
          <p:cNvPr id="5041" name="Google Shape;5041;p36"/>
          <p:cNvPicPr preferRelativeResize="0"/>
          <p:nvPr/>
        </p:nvPicPr>
        <p:blipFill rotWithShape="1">
          <a:blip r:embed="rId3">
            <a:alphaModFix/>
          </a:blip>
          <a:srcRect b="24968" l="4010" r="4413" t="26074"/>
          <a:stretch/>
        </p:blipFill>
        <p:spPr>
          <a:xfrm>
            <a:off x="3220625" y="1748875"/>
            <a:ext cx="2702750" cy="25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2" name="Google Shape;5042;p36" title="vgp2enemies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7450" y="2369625"/>
            <a:ext cx="4189100" cy="235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6" name="Shape 5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7" name="Google Shape;5047;p37"/>
          <p:cNvSpPr txBox="1"/>
          <p:nvPr>
            <p:ph type="title"/>
          </p:nvPr>
        </p:nvSpPr>
        <p:spPr>
          <a:xfrm>
            <a:off x="3133275" y="568425"/>
            <a:ext cx="2877600" cy="8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Bosses</a:t>
            </a:r>
            <a:endParaRPr sz="4800"/>
          </a:p>
        </p:txBody>
      </p:sp>
      <p:pic>
        <p:nvPicPr>
          <p:cNvPr id="5048" name="Google Shape;5048;p37" title="vgp2bosse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1989" y="1888750"/>
            <a:ext cx="4800025" cy="27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2" name="Shape 5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3" name="Google Shape;5053;p38"/>
          <p:cNvSpPr txBox="1"/>
          <p:nvPr>
            <p:ph type="title"/>
          </p:nvPr>
        </p:nvSpPr>
        <p:spPr>
          <a:xfrm>
            <a:off x="3133275" y="568425"/>
            <a:ext cx="2877600" cy="8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Bosses</a:t>
            </a:r>
            <a:endParaRPr sz="4800"/>
          </a:p>
        </p:txBody>
      </p:sp>
      <p:pic>
        <p:nvPicPr>
          <p:cNvPr id="5054" name="Google Shape;5054;p38" title="twinsmell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8925" y="1541400"/>
            <a:ext cx="5466276" cy="294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8" name="Shape 5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9" name="Google Shape;5059;p39"/>
          <p:cNvSpPr txBox="1"/>
          <p:nvPr>
            <p:ph type="title"/>
          </p:nvPr>
        </p:nvSpPr>
        <p:spPr>
          <a:xfrm>
            <a:off x="3133275" y="568425"/>
            <a:ext cx="2877600" cy="8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Bosses</a:t>
            </a:r>
            <a:endParaRPr sz="4800"/>
          </a:p>
        </p:txBody>
      </p:sp>
      <p:pic>
        <p:nvPicPr>
          <p:cNvPr id="5060" name="Google Shape;5060;p39" title="twinsmag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2487" y="1561125"/>
            <a:ext cx="5499026" cy="295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ime Travel Paradoxes by Slidesgo">
  <a:themeElements>
    <a:clrScheme name="Simple Light">
      <a:dk1>
        <a:srgbClr val="FFFFFF"/>
      </a:dk1>
      <a:lt1>
        <a:srgbClr val="010101"/>
      </a:lt1>
      <a:dk2>
        <a:srgbClr val="2DC9E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